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37" r:id="rId1"/>
  </p:sldMasterIdLst>
  <p:notesMasterIdLst>
    <p:notesMasterId r:id="rId13"/>
  </p:notesMasterIdLst>
  <p:sldIdLst>
    <p:sldId id="266" r:id="rId2"/>
    <p:sldId id="256" r:id="rId3"/>
    <p:sldId id="257" r:id="rId4"/>
    <p:sldId id="258" r:id="rId5"/>
    <p:sldId id="259" r:id="rId6"/>
    <p:sldId id="260" r:id="rId7"/>
    <p:sldId id="261" r:id="rId8"/>
    <p:sldId id="265" r:id="rId9"/>
    <p:sldId id="262" r:id="rId10"/>
    <p:sldId id="263" r:id="rId11"/>
    <p:sldId id="264" r:id="rId12"/>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SHAV GUPTA" userId="4919310498a93ed0" providerId="LiveId" clId="{C0A603C4-F8E0-402B-95E1-FF157C0367CA}"/>
    <pc:docChg chg="modSld">
      <pc:chgData name="KESHAV GUPTA" userId="4919310498a93ed0" providerId="LiveId" clId="{C0A603C4-F8E0-402B-95E1-FF157C0367CA}" dt="2025-02-03T13:42:19.228" v="85" actId="1076"/>
      <pc:docMkLst>
        <pc:docMk/>
      </pc:docMkLst>
      <pc:sldChg chg="modSp mod">
        <pc:chgData name="KESHAV GUPTA" userId="4919310498a93ed0" providerId="LiveId" clId="{C0A603C4-F8E0-402B-95E1-FF157C0367CA}" dt="2025-02-03T12:22:36.490" v="14" actId="207"/>
        <pc:sldMkLst>
          <pc:docMk/>
          <pc:sldMk cId="0" sldId="256"/>
        </pc:sldMkLst>
        <pc:spChg chg="mod">
          <ac:chgData name="KESHAV GUPTA" userId="4919310498a93ed0" providerId="LiveId" clId="{C0A603C4-F8E0-402B-95E1-FF157C0367CA}" dt="2025-02-03T12:22:36.490" v="14" actId="207"/>
          <ac:spMkLst>
            <pc:docMk/>
            <pc:sldMk cId="0" sldId="256"/>
            <ac:spMk id="3" creationId="{00000000-0000-0000-0000-000000000000}"/>
          </ac:spMkLst>
        </pc:spChg>
        <pc:spChg chg="mod">
          <ac:chgData name="KESHAV GUPTA" userId="4919310498a93ed0" providerId="LiveId" clId="{C0A603C4-F8E0-402B-95E1-FF157C0367CA}" dt="2025-02-03T12:22:10.890" v="13" actId="207"/>
          <ac:spMkLst>
            <pc:docMk/>
            <pc:sldMk cId="0" sldId="256"/>
            <ac:spMk id="4" creationId="{00000000-0000-0000-0000-000000000000}"/>
          </ac:spMkLst>
        </pc:spChg>
      </pc:sldChg>
      <pc:sldChg chg="modSp mod">
        <pc:chgData name="KESHAV GUPTA" userId="4919310498a93ed0" providerId="LiveId" clId="{C0A603C4-F8E0-402B-95E1-FF157C0367CA}" dt="2025-02-03T12:24:00.254" v="23" actId="207"/>
        <pc:sldMkLst>
          <pc:docMk/>
          <pc:sldMk cId="0" sldId="257"/>
        </pc:sldMkLst>
        <pc:spChg chg="mod">
          <ac:chgData name="KESHAV GUPTA" userId="4919310498a93ed0" providerId="LiveId" clId="{C0A603C4-F8E0-402B-95E1-FF157C0367CA}" dt="2025-02-03T12:24:00.254" v="23" actId="207"/>
          <ac:spMkLst>
            <pc:docMk/>
            <pc:sldMk cId="0" sldId="257"/>
            <ac:spMk id="2" creationId="{00000000-0000-0000-0000-000000000000}"/>
          </ac:spMkLst>
        </pc:spChg>
        <pc:spChg chg="mod">
          <ac:chgData name="KESHAV GUPTA" userId="4919310498a93ed0" providerId="LiveId" clId="{C0A603C4-F8E0-402B-95E1-FF157C0367CA}" dt="2025-02-03T12:22:54.254" v="16" actId="207"/>
          <ac:spMkLst>
            <pc:docMk/>
            <pc:sldMk cId="0" sldId="257"/>
            <ac:spMk id="3" creationId="{00000000-0000-0000-0000-000000000000}"/>
          </ac:spMkLst>
        </pc:spChg>
        <pc:spChg chg="mod">
          <ac:chgData name="KESHAV GUPTA" userId="4919310498a93ed0" providerId="LiveId" clId="{C0A603C4-F8E0-402B-95E1-FF157C0367CA}" dt="2025-02-03T12:23:01.511" v="17" actId="1076"/>
          <ac:spMkLst>
            <pc:docMk/>
            <pc:sldMk cId="0" sldId="257"/>
            <ac:spMk id="4" creationId="{00000000-0000-0000-0000-000000000000}"/>
          </ac:spMkLst>
        </pc:spChg>
        <pc:spChg chg="mod">
          <ac:chgData name="KESHAV GUPTA" userId="4919310498a93ed0" providerId="LiveId" clId="{C0A603C4-F8E0-402B-95E1-FF157C0367CA}" dt="2025-02-03T12:23:07.486" v="18" actId="207"/>
          <ac:spMkLst>
            <pc:docMk/>
            <pc:sldMk cId="0" sldId="257"/>
            <ac:spMk id="5" creationId="{00000000-0000-0000-0000-000000000000}"/>
          </ac:spMkLst>
        </pc:spChg>
        <pc:spChg chg="mod">
          <ac:chgData name="KESHAV GUPTA" userId="4919310498a93ed0" providerId="LiveId" clId="{C0A603C4-F8E0-402B-95E1-FF157C0367CA}" dt="2025-02-03T12:23:22.034" v="20" actId="1076"/>
          <ac:spMkLst>
            <pc:docMk/>
            <pc:sldMk cId="0" sldId="257"/>
            <ac:spMk id="6" creationId="{00000000-0000-0000-0000-000000000000}"/>
          </ac:spMkLst>
        </pc:spChg>
      </pc:sldChg>
      <pc:sldChg chg="modSp mod">
        <pc:chgData name="KESHAV GUPTA" userId="4919310498a93ed0" providerId="LiveId" clId="{C0A603C4-F8E0-402B-95E1-FF157C0367CA}" dt="2025-02-03T13:42:19.228" v="85" actId="1076"/>
        <pc:sldMkLst>
          <pc:docMk/>
          <pc:sldMk cId="0" sldId="259"/>
        </pc:sldMkLst>
        <pc:spChg chg="mod">
          <ac:chgData name="KESHAV GUPTA" userId="4919310498a93ed0" providerId="LiveId" clId="{C0A603C4-F8E0-402B-95E1-FF157C0367CA}" dt="2025-02-03T13:42:19.228" v="85" actId="1076"/>
          <ac:spMkLst>
            <pc:docMk/>
            <pc:sldMk cId="0" sldId="259"/>
            <ac:spMk id="15" creationId="{92744D70-18EA-5F59-91C1-6460E61050E2}"/>
          </ac:spMkLst>
        </pc:spChg>
      </pc:sldChg>
      <pc:sldChg chg="modSp mod">
        <pc:chgData name="KESHAV GUPTA" userId="4919310498a93ed0" providerId="LiveId" clId="{C0A603C4-F8E0-402B-95E1-FF157C0367CA}" dt="2025-02-03T12:26:29.859" v="43" actId="1076"/>
        <pc:sldMkLst>
          <pc:docMk/>
          <pc:sldMk cId="0" sldId="260"/>
        </pc:sldMkLst>
        <pc:spChg chg="mod">
          <ac:chgData name="KESHAV GUPTA" userId="4919310498a93ed0" providerId="LiveId" clId="{C0A603C4-F8E0-402B-95E1-FF157C0367CA}" dt="2025-02-03T12:26:24.564" v="42" actId="1076"/>
          <ac:spMkLst>
            <pc:docMk/>
            <pc:sldMk cId="0" sldId="260"/>
            <ac:spMk id="5" creationId="{00000000-0000-0000-0000-000000000000}"/>
          </ac:spMkLst>
        </pc:spChg>
        <pc:spChg chg="mod">
          <ac:chgData name="KESHAV GUPTA" userId="4919310498a93ed0" providerId="LiveId" clId="{C0A603C4-F8E0-402B-95E1-FF157C0367CA}" dt="2025-02-03T12:26:29.859" v="43" actId="1076"/>
          <ac:spMkLst>
            <pc:docMk/>
            <pc:sldMk cId="0" sldId="260"/>
            <ac:spMk id="6" creationId="{00000000-0000-0000-0000-000000000000}"/>
          </ac:spMkLst>
        </pc:spChg>
        <pc:spChg chg="mod">
          <ac:chgData name="KESHAV GUPTA" userId="4919310498a93ed0" providerId="LiveId" clId="{C0A603C4-F8E0-402B-95E1-FF157C0367CA}" dt="2025-02-03T12:26:06.908" v="39" actId="1076"/>
          <ac:spMkLst>
            <pc:docMk/>
            <pc:sldMk cId="0" sldId="260"/>
            <ac:spMk id="8" creationId="{00000000-0000-0000-0000-000000000000}"/>
          </ac:spMkLst>
        </pc:spChg>
        <pc:spChg chg="mod">
          <ac:chgData name="KESHAV GUPTA" userId="4919310498a93ed0" providerId="LiveId" clId="{C0A603C4-F8E0-402B-95E1-FF157C0367CA}" dt="2025-02-03T12:26:11.363" v="40" actId="1076"/>
          <ac:spMkLst>
            <pc:docMk/>
            <pc:sldMk cId="0" sldId="260"/>
            <ac:spMk id="9" creationId="{00000000-0000-0000-0000-000000000000}"/>
          </ac:spMkLst>
        </pc:spChg>
        <pc:spChg chg="mod">
          <ac:chgData name="KESHAV GUPTA" userId="4919310498a93ed0" providerId="LiveId" clId="{C0A603C4-F8E0-402B-95E1-FF157C0367CA}" dt="2025-02-03T12:25:17.272" v="33" actId="1076"/>
          <ac:spMkLst>
            <pc:docMk/>
            <pc:sldMk cId="0" sldId="260"/>
            <ac:spMk id="11" creationId="{00000000-0000-0000-0000-000000000000}"/>
          </ac:spMkLst>
        </pc:spChg>
        <pc:spChg chg="mod">
          <ac:chgData name="KESHAV GUPTA" userId="4919310498a93ed0" providerId="LiveId" clId="{C0A603C4-F8E0-402B-95E1-FF157C0367CA}" dt="2025-02-03T12:25:23.606" v="34" actId="1076"/>
          <ac:spMkLst>
            <pc:docMk/>
            <pc:sldMk cId="0" sldId="260"/>
            <ac:spMk id="12" creationId="{00000000-0000-0000-0000-000000000000}"/>
          </ac:spMkLst>
        </pc:spChg>
        <pc:spChg chg="mod">
          <ac:chgData name="KESHAV GUPTA" userId="4919310498a93ed0" providerId="LiveId" clId="{C0A603C4-F8E0-402B-95E1-FF157C0367CA}" dt="2025-02-03T12:25:39.922" v="36" actId="1076"/>
          <ac:spMkLst>
            <pc:docMk/>
            <pc:sldMk cId="0" sldId="260"/>
            <ac:spMk id="14" creationId="{00000000-0000-0000-0000-000000000000}"/>
          </ac:spMkLst>
        </pc:spChg>
        <pc:spChg chg="mod">
          <ac:chgData name="KESHAV GUPTA" userId="4919310498a93ed0" providerId="LiveId" clId="{C0A603C4-F8E0-402B-95E1-FF157C0367CA}" dt="2025-02-03T12:25:48.680" v="37" actId="1076"/>
          <ac:spMkLst>
            <pc:docMk/>
            <pc:sldMk cId="0" sldId="260"/>
            <ac:spMk id="15" creationId="{00000000-0000-0000-0000-000000000000}"/>
          </ac:spMkLst>
        </pc:spChg>
        <pc:picChg chg="mod">
          <ac:chgData name="KESHAV GUPTA" userId="4919310498a93ed0" providerId="LiveId" clId="{C0A603C4-F8E0-402B-95E1-FF157C0367CA}" dt="2025-02-03T12:26:18.479" v="41" actId="1076"/>
          <ac:picMkLst>
            <pc:docMk/>
            <pc:sldMk cId="0" sldId="260"/>
            <ac:picMk id="4" creationId="{00000000-0000-0000-0000-000000000000}"/>
          </ac:picMkLst>
        </pc:picChg>
        <pc:picChg chg="mod">
          <ac:chgData name="KESHAV GUPTA" userId="4919310498a93ed0" providerId="LiveId" clId="{C0A603C4-F8E0-402B-95E1-FF157C0367CA}" dt="2025-02-03T12:26:00.938" v="38" actId="1076"/>
          <ac:picMkLst>
            <pc:docMk/>
            <pc:sldMk cId="0" sldId="260"/>
            <ac:picMk id="7" creationId="{00000000-0000-0000-0000-000000000000}"/>
          </ac:picMkLst>
        </pc:picChg>
        <pc:picChg chg="mod">
          <ac:chgData name="KESHAV GUPTA" userId="4919310498a93ed0" providerId="LiveId" clId="{C0A603C4-F8E0-402B-95E1-FF157C0367CA}" dt="2025-02-03T12:25:09.805" v="32" actId="1076"/>
          <ac:picMkLst>
            <pc:docMk/>
            <pc:sldMk cId="0" sldId="260"/>
            <ac:picMk id="10" creationId="{00000000-0000-0000-0000-000000000000}"/>
          </ac:picMkLst>
        </pc:picChg>
        <pc:picChg chg="mod">
          <ac:chgData name="KESHAV GUPTA" userId="4919310498a93ed0" providerId="LiveId" clId="{C0A603C4-F8E0-402B-95E1-FF157C0367CA}" dt="2025-02-03T12:25:33.852" v="35" actId="1076"/>
          <ac:picMkLst>
            <pc:docMk/>
            <pc:sldMk cId="0" sldId="260"/>
            <ac:picMk id="13" creationId="{00000000-0000-0000-0000-000000000000}"/>
          </ac:picMkLst>
        </pc:picChg>
      </pc:sldChg>
      <pc:sldChg chg="modSp mod">
        <pc:chgData name="KESHAV GUPTA" userId="4919310498a93ed0" providerId="LiveId" clId="{C0A603C4-F8E0-402B-95E1-FF157C0367CA}" dt="2025-02-03T12:27:51.997" v="53" actId="207"/>
        <pc:sldMkLst>
          <pc:docMk/>
          <pc:sldMk cId="0" sldId="261"/>
        </pc:sldMkLst>
        <pc:spChg chg="mod">
          <ac:chgData name="KESHAV GUPTA" userId="4919310498a93ed0" providerId="LiveId" clId="{C0A603C4-F8E0-402B-95E1-FF157C0367CA}" dt="2025-02-03T12:27:45.460" v="52" actId="207"/>
          <ac:spMkLst>
            <pc:docMk/>
            <pc:sldMk cId="0" sldId="261"/>
            <ac:spMk id="7" creationId="{00000000-0000-0000-0000-000000000000}"/>
          </ac:spMkLst>
        </pc:spChg>
        <pc:spChg chg="mod">
          <ac:chgData name="KESHAV GUPTA" userId="4919310498a93ed0" providerId="LiveId" clId="{C0A603C4-F8E0-402B-95E1-FF157C0367CA}" dt="2025-02-03T12:27:51.997" v="53" actId="207"/>
          <ac:spMkLst>
            <pc:docMk/>
            <pc:sldMk cId="0" sldId="261"/>
            <ac:spMk id="8" creationId="{00000000-0000-0000-0000-000000000000}"/>
          </ac:spMkLst>
        </pc:spChg>
        <pc:spChg chg="mod">
          <ac:chgData name="KESHAV GUPTA" userId="4919310498a93ed0" providerId="LiveId" clId="{C0A603C4-F8E0-402B-95E1-FF157C0367CA}" dt="2025-02-03T12:27:41.786" v="51" actId="207"/>
          <ac:spMkLst>
            <pc:docMk/>
            <pc:sldMk cId="0" sldId="261"/>
            <ac:spMk id="12" creationId="{00000000-0000-0000-0000-000000000000}"/>
          </ac:spMkLst>
        </pc:spChg>
        <pc:spChg chg="mod">
          <ac:chgData name="KESHAV GUPTA" userId="4919310498a93ed0" providerId="LiveId" clId="{C0A603C4-F8E0-402B-95E1-FF157C0367CA}" dt="2025-02-03T12:27:38.414" v="50" actId="207"/>
          <ac:spMkLst>
            <pc:docMk/>
            <pc:sldMk cId="0" sldId="261"/>
            <ac:spMk id="13" creationId="{00000000-0000-0000-0000-000000000000}"/>
          </ac:spMkLst>
        </pc:spChg>
        <pc:spChg chg="mod">
          <ac:chgData name="KESHAV GUPTA" userId="4919310498a93ed0" providerId="LiveId" clId="{C0A603C4-F8E0-402B-95E1-FF157C0367CA}" dt="2025-02-03T12:27:33.421" v="49" actId="207"/>
          <ac:spMkLst>
            <pc:docMk/>
            <pc:sldMk cId="0" sldId="261"/>
            <ac:spMk id="17" creationId="{00000000-0000-0000-0000-000000000000}"/>
          </ac:spMkLst>
        </pc:spChg>
        <pc:spChg chg="mod">
          <ac:chgData name="KESHAV GUPTA" userId="4919310498a93ed0" providerId="LiveId" clId="{C0A603C4-F8E0-402B-95E1-FF157C0367CA}" dt="2025-02-03T12:27:27.812" v="48" actId="207"/>
          <ac:spMkLst>
            <pc:docMk/>
            <pc:sldMk cId="0" sldId="261"/>
            <ac:spMk id="18" creationId="{00000000-0000-0000-0000-000000000000}"/>
          </ac:spMkLst>
        </pc:spChg>
        <pc:spChg chg="mod">
          <ac:chgData name="KESHAV GUPTA" userId="4919310498a93ed0" providerId="LiveId" clId="{C0A603C4-F8E0-402B-95E1-FF157C0367CA}" dt="2025-02-03T12:27:12.114" v="46" actId="207"/>
          <ac:spMkLst>
            <pc:docMk/>
            <pc:sldMk cId="0" sldId="261"/>
            <ac:spMk id="22" creationId="{00000000-0000-0000-0000-000000000000}"/>
          </ac:spMkLst>
        </pc:spChg>
        <pc:spChg chg="mod">
          <ac:chgData name="KESHAV GUPTA" userId="4919310498a93ed0" providerId="LiveId" clId="{C0A603C4-F8E0-402B-95E1-FF157C0367CA}" dt="2025-02-03T12:27:21.497" v="47" actId="207"/>
          <ac:spMkLst>
            <pc:docMk/>
            <pc:sldMk cId="0" sldId="261"/>
            <ac:spMk id="23" creationId="{00000000-0000-0000-0000-000000000000}"/>
          </ac:spMkLst>
        </pc:spChg>
        <pc:spChg chg="mod">
          <ac:chgData name="KESHAV GUPTA" userId="4919310498a93ed0" providerId="LiveId" clId="{C0A603C4-F8E0-402B-95E1-FF157C0367CA}" dt="2025-02-03T12:27:07.323" v="45" actId="207"/>
          <ac:spMkLst>
            <pc:docMk/>
            <pc:sldMk cId="0" sldId="261"/>
            <ac:spMk id="27" creationId="{00000000-0000-0000-0000-000000000000}"/>
          </ac:spMkLst>
        </pc:spChg>
        <pc:spChg chg="mod">
          <ac:chgData name="KESHAV GUPTA" userId="4919310498a93ed0" providerId="LiveId" clId="{C0A603C4-F8E0-402B-95E1-FF157C0367CA}" dt="2025-02-03T12:26:50.333" v="44" actId="207"/>
          <ac:spMkLst>
            <pc:docMk/>
            <pc:sldMk cId="0" sldId="261"/>
            <ac:spMk id="28" creationId="{00000000-0000-0000-0000-000000000000}"/>
          </ac:spMkLst>
        </pc:spChg>
      </pc:sldChg>
      <pc:sldChg chg="modSp mod">
        <pc:chgData name="KESHAV GUPTA" userId="4919310498a93ed0" providerId="LiveId" clId="{C0A603C4-F8E0-402B-95E1-FF157C0367CA}" dt="2025-02-03T12:30:38.690" v="74" actId="207"/>
        <pc:sldMkLst>
          <pc:docMk/>
          <pc:sldMk cId="0" sldId="262"/>
        </pc:sldMkLst>
        <pc:spChg chg="mod">
          <ac:chgData name="KESHAV GUPTA" userId="4919310498a93ed0" providerId="LiveId" clId="{C0A603C4-F8E0-402B-95E1-FF157C0367CA}" dt="2025-02-03T12:28:12.534" v="54" actId="1076"/>
          <ac:spMkLst>
            <pc:docMk/>
            <pc:sldMk cId="0" sldId="262"/>
            <ac:spMk id="2" creationId="{00000000-0000-0000-0000-000000000000}"/>
          </ac:spMkLst>
        </pc:spChg>
        <pc:spChg chg="mod">
          <ac:chgData name="KESHAV GUPTA" userId="4919310498a93ed0" providerId="LiveId" clId="{C0A603C4-F8E0-402B-95E1-FF157C0367CA}" dt="2025-02-03T12:28:27.759" v="56" actId="207"/>
          <ac:spMkLst>
            <pc:docMk/>
            <pc:sldMk cId="0" sldId="262"/>
            <ac:spMk id="4" creationId="{00000000-0000-0000-0000-000000000000}"/>
          </ac:spMkLst>
        </pc:spChg>
        <pc:spChg chg="mod">
          <ac:chgData name="KESHAV GUPTA" userId="4919310498a93ed0" providerId="LiveId" clId="{C0A603C4-F8E0-402B-95E1-FF157C0367CA}" dt="2025-02-03T12:28:40.172" v="58" actId="207"/>
          <ac:spMkLst>
            <pc:docMk/>
            <pc:sldMk cId="0" sldId="262"/>
            <ac:spMk id="5" creationId="{00000000-0000-0000-0000-000000000000}"/>
          </ac:spMkLst>
        </pc:spChg>
        <pc:spChg chg="mod">
          <ac:chgData name="KESHAV GUPTA" userId="4919310498a93ed0" providerId="LiveId" clId="{C0A603C4-F8E0-402B-95E1-FF157C0367CA}" dt="2025-02-03T12:29:39.693" v="62" actId="207"/>
          <ac:spMkLst>
            <pc:docMk/>
            <pc:sldMk cId="0" sldId="262"/>
            <ac:spMk id="7" creationId="{00000000-0000-0000-0000-000000000000}"/>
          </ac:spMkLst>
        </pc:spChg>
        <pc:spChg chg="mod">
          <ac:chgData name="KESHAV GUPTA" userId="4919310498a93ed0" providerId="LiveId" clId="{C0A603C4-F8E0-402B-95E1-FF157C0367CA}" dt="2025-02-03T12:29:31.492" v="61" actId="207"/>
          <ac:spMkLst>
            <pc:docMk/>
            <pc:sldMk cId="0" sldId="262"/>
            <ac:spMk id="8" creationId="{00000000-0000-0000-0000-000000000000}"/>
          </ac:spMkLst>
        </pc:spChg>
        <pc:spChg chg="mod">
          <ac:chgData name="KESHAV GUPTA" userId="4919310498a93ed0" providerId="LiveId" clId="{C0A603C4-F8E0-402B-95E1-FF157C0367CA}" dt="2025-02-03T12:29:47.957" v="64" actId="207"/>
          <ac:spMkLst>
            <pc:docMk/>
            <pc:sldMk cId="0" sldId="262"/>
            <ac:spMk id="10" creationId="{00000000-0000-0000-0000-000000000000}"/>
          </ac:spMkLst>
        </pc:spChg>
        <pc:spChg chg="mod">
          <ac:chgData name="KESHAV GUPTA" userId="4919310498a93ed0" providerId="LiveId" clId="{C0A603C4-F8E0-402B-95E1-FF157C0367CA}" dt="2025-02-03T12:29:58.373" v="66" actId="207"/>
          <ac:spMkLst>
            <pc:docMk/>
            <pc:sldMk cId="0" sldId="262"/>
            <ac:spMk id="11" creationId="{00000000-0000-0000-0000-000000000000}"/>
          </ac:spMkLst>
        </pc:spChg>
        <pc:spChg chg="mod">
          <ac:chgData name="KESHAV GUPTA" userId="4919310498a93ed0" providerId="LiveId" clId="{C0A603C4-F8E0-402B-95E1-FF157C0367CA}" dt="2025-02-03T12:30:07.500" v="68" actId="207"/>
          <ac:spMkLst>
            <pc:docMk/>
            <pc:sldMk cId="0" sldId="262"/>
            <ac:spMk id="13" creationId="{00000000-0000-0000-0000-000000000000}"/>
          </ac:spMkLst>
        </pc:spChg>
        <pc:spChg chg="mod">
          <ac:chgData name="KESHAV GUPTA" userId="4919310498a93ed0" providerId="LiveId" clId="{C0A603C4-F8E0-402B-95E1-FF157C0367CA}" dt="2025-02-03T12:30:15.688" v="70" actId="207"/>
          <ac:spMkLst>
            <pc:docMk/>
            <pc:sldMk cId="0" sldId="262"/>
            <ac:spMk id="14" creationId="{00000000-0000-0000-0000-000000000000}"/>
          </ac:spMkLst>
        </pc:spChg>
        <pc:spChg chg="mod">
          <ac:chgData name="KESHAV GUPTA" userId="4919310498a93ed0" providerId="LiveId" clId="{C0A603C4-F8E0-402B-95E1-FF157C0367CA}" dt="2025-02-03T12:30:29.954" v="72" actId="207"/>
          <ac:spMkLst>
            <pc:docMk/>
            <pc:sldMk cId="0" sldId="262"/>
            <ac:spMk id="16" creationId="{00000000-0000-0000-0000-000000000000}"/>
          </ac:spMkLst>
        </pc:spChg>
        <pc:spChg chg="mod">
          <ac:chgData name="KESHAV GUPTA" userId="4919310498a93ed0" providerId="LiveId" clId="{C0A603C4-F8E0-402B-95E1-FF157C0367CA}" dt="2025-02-03T12:30:38.690" v="74" actId="207"/>
          <ac:spMkLst>
            <pc:docMk/>
            <pc:sldMk cId="0" sldId="262"/>
            <ac:spMk id="17" creationId="{00000000-0000-0000-0000-000000000000}"/>
          </ac:spMkLst>
        </pc:spChg>
      </pc:sldChg>
      <pc:sldChg chg="modSp mod">
        <pc:chgData name="KESHAV GUPTA" userId="4919310498a93ed0" providerId="LiveId" clId="{C0A603C4-F8E0-402B-95E1-FF157C0367CA}" dt="2025-02-03T12:31:38.882" v="81" actId="207"/>
        <pc:sldMkLst>
          <pc:docMk/>
          <pc:sldMk cId="0" sldId="263"/>
        </pc:sldMkLst>
        <pc:spChg chg="mod">
          <ac:chgData name="KESHAV GUPTA" userId="4919310498a93ed0" providerId="LiveId" clId="{C0A603C4-F8E0-402B-95E1-FF157C0367CA}" dt="2025-02-03T12:30:56.516" v="75" actId="1076"/>
          <ac:spMkLst>
            <pc:docMk/>
            <pc:sldMk cId="0" sldId="263"/>
            <ac:spMk id="2" creationId="{00000000-0000-0000-0000-000000000000}"/>
          </ac:spMkLst>
        </pc:spChg>
        <pc:spChg chg="mod">
          <ac:chgData name="KESHAV GUPTA" userId="4919310498a93ed0" providerId="LiveId" clId="{C0A603C4-F8E0-402B-95E1-FF157C0367CA}" dt="2025-02-03T12:31:04.971" v="76" actId="207"/>
          <ac:spMkLst>
            <pc:docMk/>
            <pc:sldMk cId="0" sldId="263"/>
            <ac:spMk id="5" creationId="{00000000-0000-0000-0000-000000000000}"/>
          </ac:spMkLst>
        </pc:spChg>
        <pc:spChg chg="mod">
          <ac:chgData name="KESHAV GUPTA" userId="4919310498a93ed0" providerId="LiveId" clId="{C0A603C4-F8E0-402B-95E1-FF157C0367CA}" dt="2025-02-03T12:31:09.759" v="77" actId="207"/>
          <ac:spMkLst>
            <pc:docMk/>
            <pc:sldMk cId="0" sldId="263"/>
            <ac:spMk id="6" creationId="{00000000-0000-0000-0000-000000000000}"/>
          </ac:spMkLst>
        </pc:spChg>
        <pc:spChg chg="mod">
          <ac:chgData name="KESHAV GUPTA" userId="4919310498a93ed0" providerId="LiveId" clId="{C0A603C4-F8E0-402B-95E1-FF157C0367CA}" dt="2025-02-03T12:31:26.254" v="78" actId="207"/>
          <ac:spMkLst>
            <pc:docMk/>
            <pc:sldMk cId="0" sldId="263"/>
            <ac:spMk id="10" creationId="{00000000-0000-0000-0000-000000000000}"/>
          </ac:spMkLst>
        </pc:spChg>
        <pc:spChg chg="mod">
          <ac:chgData name="KESHAV GUPTA" userId="4919310498a93ed0" providerId="LiveId" clId="{C0A603C4-F8E0-402B-95E1-FF157C0367CA}" dt="2025-02-03T12:31:31.532" v="79" actId="207"/>
          <ac:spMkLst>
            <pc:docMk/>
            <pc:sldMk cId="0" sldId="263"/>
            <ac:spMk id="11" creationId="{00000000-0000-0000-0000-000000000000}"/>
          </ac:spMkLst>
        </pc:spChg>
        <pc:spChg chg="mod">
          <ac:chgData name="KESHAV GUPTA" userId="4919310498a93ed0" providerId="LiveId" clId="{C0A603C4-F8E0-402B-95E1-FF157C0367CA}" dt="2025-02-03T12:31:35.240" v="80" actId="207"/>
          <ac:spMkLst>
            <pc:docMk/>
            <pc:sldMk cId="0" sldId="263"/>
            <ac:spMk id="15" creationId="{00000000-0000-0000-0000-000000000000}"/>
          </ac:spMkLst>
        </pc:spChg>
        <pc:spChg chg="mod">
          <ac:chgData name="KESHAV GUPTA" userId="4919310498a93ed0" providerId="LiveId" clId="{C0A603C4-F8E0-402B-95E1-FF157C0367CA}" dt="2025-02-03T12:31:38.882" v="81" actId="207"/>
          <ac:spMkLst>
            <pc:docMk/>
            <pc:sldMk cId="0" sldId="263"/>
            <ac:spMk id="16" creationId="{00000000-0000-0000-0000-000000000000}"/>
          </ac:spMkLst>
        </pc:spChg>
      </pc:sldChg>
      <pc:sldChg chg="modSp mod">
        <pc:chgData name="KESHAV GUPTA" userId="4919310498a93ed0" providerId="LiveId" clId="{C0A603C4-F8E0-402B-95E1-FF157C0367CA}" dt="2025-02-03T12:31:48.566" v="82" actId="207"/>
        <pc:sldMkLst>
          <pc:docMk/>
          <pc:sldMk cId="0" sldId="264"/>
        </pc:sldMkLst>
        <pc:spChg chg="mod">
          <ac:chgData name="KESHAV GUPTA" userId="4919310498a93ed0" providerId="LiveId" clId="{C0A603C4-F8E0-402B-95E1-FF157C0367CA}" dt="2025-02-03T12:31:48.566" v="82" actId="207"/>
          <ac:spMkLst>
            <pc:docMk/>
            <pc:sldMk cId="0" sldId="264"/>
            <ac:spMk id="4" creationId="{00000000-0000-0000-0000-000000000000}"/>
          </ac:spMkLst>
        </pc:spChg>
      </pc:sldChg>
      <pc:sldChg chg="modSp mod">
        <pc:chgData name="KESHAV GUPTA" userId="4919310498a93ed0" providerId="LiveId" clId="{C0A603C4-F8E0-402B-95E1-FF157C0367CA}" dt="2025-02-03T13:41:32.957" v="84" actId="1076"/>
        <pc:sldMkLst>
          <pc:docMk/>
          <pc:sldMk cId="2804247544" sldId="266"/>
        </pc:sldMkLst>
        <pc:spChg chg="mod">
          <ac:chgData name="KESHAV GUPTA" userId="4919310498a93ed0" providerId="LiveId" clId="{C0A603C4-F8E0-402B-95E1-FF157C0367CA}" dt="2025-02-03T12:11:49.268" v="11" actId="20577"/>
          <ac:spMkLst>
            <pc:docMk/>
            <pc:sldMk cId="2804247544" sldId="266"/>
            <ac:spMk id="13" creationId="{8B37B0EE-D687-21FC-EBED-AD20B37EDB0A}"/>
          </ac:spMkLst>
        </pc:spChg>
        <pc:picChg chg="mod">
          <ac:chgData name="KESHAV GUPTA" userId="4919310498a93ed0" providerId="LiveId" clId="{C0A603C4-F8E0-402B-95E1-FF157C0367CA}" dt="2025-02-03T13:41:32.957" v="84" actId="1076"/>
          <ac:picMkLst>
            <pc:docMk/>
            <pc:sldMk cId="2804247544" sldId="266"/>
            <ac:picMk id="17" creationId="{DE92D5C6-26D6-53ED-7034-E45E72A4F20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032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1"/>
            <a:ext cx="2766061" cy="82296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2251709" y="1346836"/>
            <a:ext cx="10549890" cy="2865120"/>
          </a:xfrm>
        </p:spPr>
        <p:txBody>
          <a:bodyPr anchor="b">
            <a:normAutofit/>
          </a:bodyPr>
          <a:lstStyle>
            <a:lvl1pPr algn="l">
              <a:defRPr sz="5760"/>
            </a:lvl1pPr>
          </a:lstStyle>
          <a:p>
            <a:r>
              <a:rPr lang="en-US"/>
              <a:t>Click to edit Master title style</a:t>
            </a:r>
            <a:endParaRPr lang="en-US" dirty="0"/>
          </a:p>
        </p:txBody>
      </p:sp>
      <p:sp>
        <p:nvSpPr>
          <p:cNvPr id="3" name="Subtitle 2"/>
          <p:cNvSpPr>
            <a:spLocks noGrp="1"/>
          </p:cNvSpPr>
          <p:nvPr>
            <p:ph type="subTitle" idx="1"/>
          </p:nvPr>
        </p:nvSpPr>
        <p:spPr>
          <a:xfrm>
            <a:off x="2251709" y="4322446"/>
            <a:ext cx="10549890" cy="1986914"/>
          </a:xfrm>
        </p:spPr>
        <p:txBody>
          <a:bodyPr>
            <a:normAutofit/>
          </a:bodyPr>
          <a:lstStyle>
            <a:lvl1pPr marL="0" indent="0" algn="l">
              <a:buNone/>
              <a:defRPr sz="2400" cap="all" baseline="0">
                <a:solidFill>
                  <a:schemeClr val="tx2"/>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a:xfrm>
            <a:off x="8493013" y="6492242"/>
            <a:ext cx="3291840" cy="438150"/>
          </a:xfrm>
        </p:spPr>
        <p:txBody>
          <a:bodyPr/>
          <a:lstStyle/>
          <a:p>
            <a:fld id="{5586B75A-687E-405C-8A0B-8D00578BA2C3}" type="datetimeFigureOut">
              <a:rPr lang="en-US" smtClean="0"/>
              <a:pPr/>
              <a:t>2/3/2025</a:t>
            </a:fld>
            <a:endParaRPr lang="en-US" dirty="0"/>
          </a:p>
        </p:txBody>
      </p:sp>
      <p:sp>
        <p:nvSpPr>
          <p:cNvPr id="5" name="Footer Placeholder 4"/>
          <p:cNvSpPr>
            <a:spLocks noGrp="1"/>
          </p:cNvSpPr>
          <p:nvPr>
            <p:ph type="ftr" sz="quarter" idx="11"/>
          </p:nvPr>
        </p:nvSpPr>
        <p:spPr>
          <a:xfrm>
            <a:off x="2251709" y="6492242"/>
            <a:ext cx="6149863" cy="438150"/>
          </a:xfrm>
        </p:spPr>
        <p:txBody>
          <a:bodyPr/>
          <a:lstStyle/>
          <a:p>
            <a:endParaRPr lang="en-US" dirty="0"/>
          </a:p>
        </p:txBody>
      </p:sp>
      <p:sp>
        <p:nvSpPr>
          <p:cNvPr id="6" name="Slide Number Placeholder 5"/>
          <p:cNvSpPr>
            <a:spLocks noGrp="1"/>
          </p:cNvSpPr>
          <p:nvPr>
            <p:ph type="sldNum" sz="quarter" idx="12"/>
          </p:nvPr>
        </p:nvSpPr>
        <p:spPr>
          <a:xfrm>
            <a:off x="11876294" y="6492239"/>
            <a:ext cx="925307" cy="438150"/>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3058218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3" y="5165597"/>
            <a:ext cx="11894826" cy="983226"/>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69693" y="727711"/>
            <a:ext cx="11894825" cy="39597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84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369637" y="6148824"/>
            <a:ext cx="11893031" cy="818966"/>
          </a:xfrm>
        </p:spPr>
        <p:txBody>
          <a:bodyP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562847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748" y="731520"/>
            <a:ext cx="11887146" cy="4114800"/>
          </a:xfrm>
        </p:spPr>
        <p:txBody>
          <a:bodyPr anchor="ctr">
            <a:normAutofit/>
          </a:bodyPr>
          <a:lstStyle>
            <a:lvl1pPr>
              <a:defRPr sz="4320"/>
            </a:lvl1pPr>
          </a:lstStyle>
          <a:p>
            <a:r>
              <a:rPr lang="en-US"/>
              <a:t>Click to edit Master title style</a:t>
            </a:r>
            <a:endParaRPr lang="en-US" dirty="0"/>
          </a:p>
        </p:txBody>
      </p:sp>
      <p:sp>
        <p:nvSpPr>
          <p:cNvPr id="4" name="Text Placeholder 3"/>
          <p:cNvSpPr>
            <a:spLocks noGrp="1"/>
          </p:cNvSpPr>
          <p:nvPr>
            <p:ph type="body" sz="half" idx="2"/>
          </p:nvPr>
        </p:nvSpPr>
        <p:spPr>
          <a:xfrm>
            <a:off x="1369693" y="5303519"/>
            <a:ext cx="11885351" cy="1645919"/>
          </a:xfrm>
        </p:spPr>
        <p:txBody>
          <a:bodyPr anchor="ctr">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2169203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19"/>
            <a:ext cx="11163302" cy="3298115"/>
          </a:xfrm>
        </p:spPr>
        <p:txBody>
          <a:bodyPr anchor="ctr">
            <a:normAutofit/>
          </a:bodyPr>
          <a:lstStyle>
            <a:lvl1pPr>
              <a:defRPr sz="4320"/>
            </a:lvl1pPr>
          </a:lstStyle>
          <a:p>
            <a:r>
              <a:rPr lang="en-US"/>
              <a:t>Click to edit Master title style</a:t>
            </a:r>
            <a:endParaRPr lang="en-US" dirty="0"/>
          </a:p>
        </p:txBody>
      </p:sp>
      <p:sp>
        <p:nvSpPr>
          <p:cNvPr id="12" name="Text Placeholder 3"/>
          <p:cNvSpPr>
            <a:spLocks noGrp="1"/>
          </p:cNvSpPr>
          <p:nvPr>
            <p:ph type="body" sz="half" idx="13"/>
          </p:nvPr>
        </p:nvSpPr>
        <p:spPr>
          <a:xfrm>
            <a:off x="2064773" y="4038668"/>
            <a:ext cx="10502759" cy="65876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369693" y="5171903"/>
            <a:ext cx="11887202" cy="1787395"/>
          </a:xfrm>
        </p:spPr>
        <p:txBody>
          <a:bodyPr anchor="ctr">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60" name="TextBox 59"/>
          <p:cNvSpPr txBox="1"/>
          <p:nvPr/>
        </p:nvSpPr>
        <p:spPr>
          <a:xfrm>
            <a:off x="1084214" y="878873"/>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61" name="TextBox 60"/>
          <p:cNvSpPr txBox="1"/>
          <p:nvPr/>
        </p:nvSpPr>
        <p:spPr>
          <a:xfrm>
            <a:off x="12644844" y="3317967"/>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351704961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69693" y="2560850"/>
            <a:ext cx="11887201" cy="3014202"/>
          </a:xfrm>
        </p:spPr>
        <p:txBody>
          <a:bodyPr anchor="b">
            <a:normAutofit/>
          </a:bodyPr>
          <a:lstStyle>
            <a:lvl1pPr>
              <a:defRPr sz="4320"/>
            </a:lvl1pPr>
          </a:lstStyle>
          <a:p>
            <a:r>
              <a:rPr lang="en-US"/>
              <a:t>Click to edit Master title style</a:t>
            </a:r>
            <a:endParaRPr lang="en-US" dirty="0"/>
          </a:p>
        </p:txBody>
      </p:sp>
      <p:sp>
        <p:nvSpPr>
          <p:cNvPr id="4" name="Text Placeholder 3"/>
          <p:cNvSpPr>
            <a:spLocks noGrp="1"/>
          </p:cNvSpPr>
          <p:nvPr>
            <p:ph type="body" sz="half" idx="2"/>
          </p:nvPr>
        </p:nvSpPr>
        <p:spPr>
          <a:xfrm>
            <a:off x="1369637" y="5589186"/>
            <a:ext cx="11885406" cy="1368773"/>
          </a:xfrm>
        </p:spPr>
        <p:txBody>
          <a:bodyPr anchor="t">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9090492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369695" y="731520"/>
            <a:ext cx="11887198" cy="2286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69693" y="3209356"/>
            <a:ext cx="3836279"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353502" y="4032316"/>
            <a:ext cx="3850482"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417720" y="3213162"/>
            <a:ext cx="3821262"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405056" y="4036122"/>
            <a:ext cx="3834996"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422930" y="3209356"/>
            <a:ext cx="3833962"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422930" y="4032316"/>
            <a:ext cx="3833962"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5586B75A-687E-405C-8A0B-8D00578BA2C3}" type="datetimeFigureOut">
              <a:rPr lang="en-US" smtClean="0"/>
              <a:pPr/>
              <a:t>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3455021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369694" y="731520"/>
            <a:ext cx="11887199" cy="2286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69696" y="5285515"/>
            <a:ext cx="3834288"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369696" y="3200398"/>
            <a:ext cx="3834288"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369696" y="5977030"/>
            <a:ext cx="3834288" cy="98141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86864" y="5285515"/>
            <a:ext cx="3840480"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386864" y="3200398"/>
            <a:ext cx="3838728"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5385112" y="5977029"/>
            <a:ext cx="3840480" cy="972410"/>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423081" y="5285514"/>
            <a:ext cx="3828889"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422931" y="3200398"/>
            <a:ext cx="3833963"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9422930" y="5977025"/>
            <a:ext cx="3833962" cy="972414"/>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5586B75A-687E-405C-8A0B-8D00578BA2C3}" type="datetimeFigureOut">
              <a:rPr lang="en-US" smtClean="0"/>
              <a:pPr/>
              <a:t>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2915674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412269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50881" y="731520"/>
            <a:ext cx="2406013" cy="62179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69692" y="731520"/>
            <a:ext cx="9298308" cy="621792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6447975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966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264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8142018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8125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1856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011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11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469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7579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3466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115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69693" y="1703072"/>
            <a:ext cx="11887200" cy="3423284"/>
          </a:xfrm>
        </p:spPr>
        <p:txBody>
          <a:bodyPr anchor="b">
            <a:normAutofit/>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69693" y="5309235"/>
            <a:ext cx="11887200" cy="1649731"/>
          </a:xfrm>
        </p:spPr>
        <p:txBody>
          <a:bodyPr>
            <a:normAutofit/>
          </a:bodyPr>
          <a:lstStyle>
            <a:lvl1pPr marL="0" indent="0">
              <a:buNone/>
              <a:defRPr sz="2160" cap="all" baseline="0">
                <a:solidFill>
                  <a:schemeClr val="tx1">
                    <a:tint val="75000"/>
                  </a:schemeClr>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2901907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69693" y="2699383"/>
            <a:ext cx="5854067" cy="425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1" y="2699383"/>
            <a:ext cx="5850253" cy="425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9819682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69693" y="742952"/>
            <a:ext cx="11887200" cy="17735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4023" y="2699383"/>
            <a:ext cx="5579740" cy="988694"/>
          </a:xfrm>
        </p:spPr>
        <p:txBody>
          <a:bodyPr anchor="b"/>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69693" y="3688077"/>
            <a:ext cx="5854069" cy="3261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0970" y="2699382"/>
            <a:ext cx="5575922" cy="988694"/>
          </a:xfrm>
        </p:spPr>
        <p:txBody>
          <a:bodyPr anchor="b"/>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688077"/>
            <a:ext cx="5850252" cy="3261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6284604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0319010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0896409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6047" y="731521"/>
            <a:ext cx="4627244" cy="1967861"/>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187441" y="711199"/>
            <a:ext cx="7069451" cy="623824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6047" y="2699383"/>
            <a:ext cx="4627244" cy="425005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826692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5" y="731520"/>
            <a:ext cx="7121410" cy="1967863"/>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56865" y="731522"/>
            <a:ext cx="4400028" cy="621791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69693" y="2699383"/>
            <a:ext cx="7121413" cy="425005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948002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9">
            <a:alphaModFix amt="30000"/>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7146" y="1"/>
            <a:ext cx="14464666" cy="82296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369695" y="742222"/>
            <a:ext cx="11887198" cy="1774284"/>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369695" y="2699384"/>
            <a:ext cx="11887199" cy="42500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48305" y="7059932"/>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5586B75A-687E-405C-8A0B-8D00578BA2C3}" type="datetimeFigureOut">
              <a:rPr lang="en-US" smtClean="0"/>
              <a:pPr/>
              <a:t>2/3/2025</a:t>
            </a:fld>
            <a:endParaRPr lang="en-US" dirty="0"/>
          </a:p>
        </p:txBody>
      </p:sp>
      <p:sp>
        <p:nvSpPr>
          <p:cNvPr id="5" name="Footer Placeholder 4"/>
          <p:cNvSpPr>
            <a:spLocks noGrp="1"/>
          </p:cNvSpPr>
          <p:nvPr>
            <p:ph type="ftr" sz="quarter" idx="3"/>
          </p:nvPr>
        </p:nvSpPr>
        <p:spPr>
          <a:xfrm>
            <a:off x="1369694" y="7059931"/>
            <a:ext cx="7487171" cy="438150"/>
          </a:xfrm>
          <a:prstGeom prst="rect">
            <a:avLst/>
          </a:prstGeom>
        </p:spPr>
        <p:txBody>
          <a:bodyPr vert="horz" lIns="91440" tIns="45720" rIns="91440" bIns="45720" rtlCol="0" anchor="ctr"/>
          <a:lstStyle>
            <a:lvl1pPr algn="l">
              <a:defRPr sz="126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331586" y="7059929"/>
            <a:ext cx="925307"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24465099"/>
      </p:ext>
    </p:extLst>
  </p:cSld>
  <p:clrMap bg1="dk1" tx1="lt1" bg2="dk2" tx2="lt2" accent1="accent1" accent2="accent2" accent3="accent3" accent4="accent4" accent5="accent5" accent6="accent6" hlink="hlink" folHlink="folHlink"/>
  <p:sldLayoutIdLst>
    <p:sldLayoutId id="2147484738" r:id="rId1"/>
    <p:sldLayoutId id="2147484739" r:id="rId2"/>
    <p:sldLayoutId id="2147484740" r:id="rId3"/>
    <p:sldLayoutId id="2147484741" r:id="rId4"/>
    <p:sldLayoutId id="2147484742" r:id="rId5"/>
    <p:sldLayoutId id="2147484743" r:id="rId6"/>
    <p:sldLayoutId id="2147484744" r:id="rId7"/>
    <p:sldLayoutId id="2147484745" r:id="rId8"/>
    <p:sldLayoutId id="2147484746" r:id="rId9"/>
    <p:sldLayoutId id="2147484747" r:id="rId10"/>
    <p:sldLayoutId id="2147484748" r:id="rId11"/>
    <p:sldLayoutId id="2147484749" r:id="rId12"/>
    <p:sldLayoutId id="2147484750" r:id="rId13"/>
    <p:sldLayoutId id="2147484751" r:id="rId14"/>
    <p:sldLayoutId id="2147484752" r:id="rId15"/>
    <p:sldLayoutId id="2147484753" r:id="rId16"/>
    <p:sldLayoutId id="2147484754" r:id="rId17"/>
    <p:sldLayoutId id="2147484755" r:id="rId18"/>
    <p:sldLayoutId id="2147484756" r:id="rId19"/>
    <p:sldLayoutId id="2147484757" r:id="rId20"/>
    <p:sldLayoutId id="2147484758" r:id="rId21"/>
    <p:sldLayoutId id="2147484759" r:id="rId22"/>
    <p:sldLayoutId id="2147484760" r:id="rId23"/>
    <p:sldLayoutId id="2147484761" r:id="rId24"/>
    <p:sldLayoutId id="2147484762" r:id="rId25"/>
    <p:sldLayoutId id="2147484763" r:id="rId26"/>
    <p:sldLayoutId id="2147484764" r:id="rId27"/>
  </p:sldLayoutIdLst>
  <p:hf sldNum="0" hdr="0" ftr="0" dt="0"/>
  <p:txStyles>
    <p:titleStyle>
      <a:lvl1pPr algn="l" defTabSz="1097280" rtl="0" eaLnBrk="1" latinLnBrk="0" hangingPunct="1">
        <a:lnSpc>
          <a:spcPct val="90000"/>
        </a:lnSpc>
        <a:spcBef>
          <a:spcPct val="0"/>
        </a:spcBef>
        <a:buNone/>
        <a:defRPr sz="4320" kern="1200" cap="all" baseline="0">
          <a:solidFill>
            <a:schemeClr val="tx1"/>
          </a:solidFill>
          <a:latin typeface="+mj-lt"/>
          <a:ea typeface="+mj-ea"/>
          <a:cs typeface="+mj-cs"/>
        </a:defRPr>
      </a:lvl1pPr>
    </p:titleStyle>
    <p:bodyStyle>
      <a:lvl1pPr marL="274320" indent="-274320" algn="l" defTabSz="1097280" rtl="0" eaLnBrk="1" latinLnBrk="0" hangingPunct="1">
        <a:lnSpc>
          <a:spcPct val="120000"/>
        </a:lnSpc>
        <a:spcBef>
          <a:spcPts val="1200"/>
        </a:spcBef>
        <a:buSzPct val="125000"/>
        <a:buFont typeface="Arial" panose="020B0604020202020204" pitchFamily="34" charset="0"/>
        <a:buChar char="•"/>
        <a:defRPr sz="2880" kern="1200">
          <a:solidFill>
            <a:schemeClr val="tx1"/>
          </a:solidFill>
          <a:latin typeface="+mn-lt"/>
          <a:ea typeface="+mn-ea"/>
          <a:cs typeface="+mn-cs"/>
        </a:defRPr>
      </a:lvl1pPr>
      <a:lvl2pPr marL="822960" indent="-274320" algn="l" defTabSz="1097280" rtl="0" eaLnBrk="1" latinLnBrk="0" hangingPunct="1">
        <a:lnSpc>
          <a:spcPct val="120000"/>
        </a:lnSpc>
        <a:spcBef>
          <a:spcPts val="600"/>
        </a:spcBef>
        <a:buSzPct val="125000"/>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120000"/>
        </a:lnSpc>
        <a:spcBef>
          <a:spcPts val="600"/>
        </a:spcBef>
        <a:buSzPct val="125000"/>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120000"/>
        </a:lnSpc>
        <a:spcBef>
          <a:spcPts val="600"/>
        </a:spcBef>
        <a:buSzPct val="125000"/>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120000"/>
        </a:lnSpc>
        <a:spcBef>
          <a:spcPts val="600"/>
        </a:spcBef>
        <a:buSzPct val="125000"/>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6pPr>
      <a:lvl7pPr marL="356616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7pPr>
      <a:lvl8pPr marL="411480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8pPr>
      <a:lvl9pPr marL="466344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ki/File:Okayama_Red_Cross_Hospital.jpg" TargetMode="External"/><Relationship Id="rId2" Type="http://schemas.openxmlformats.org/officeDocument/2006/relationships/image" Target="../media/image3.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6.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0">
            <a:extLst>
              <a:ext uri="{FF2B5EF4-FFF2-40B4-BE49-F238E27FC236}">
                <a16:creationId xmlns:a16="http://schemas.microsoft.com/office/drawing/2014/main" id="{8B37B0EE-D687-21FC-EBED-AD20B37EDB0A}"/>
              </a:ext>
            </a:extLst>
          </p:cNvPr>
          <p:cNvSpPr/>
          <p:nvPr/>
        </p:nvSpPr>
        <p:spPr>
          <a:xfrm>
            <a:off x="3691054" y="5547502"/>
            <a:ext cx="7382107" cy="931358"/>
          </a:xfrm>
          <a:prstGeom prst="rect">
            <a:avLst/>
          </a:prstGeom>
          <a:noFill/>
          <a:ln/>
        </p:spPr>
        <p:txBody>
          <a:bodyPr wrap="square" lIns="0" tIns="0" rIns="0" bIns="0" rtlCol="0" anchor="t"/>
          <a:lstStyle/>
          <a:p>
            <a:pPr marL="0" indent="0">
              <a:lnSpc>
                <a:spcPts val="5550"/>
              </a:lnSpc>
              <a:buNone/>
            </a:pPr>
            <a:r>
              <a:rPr lang="en-US" sz="4000" b="1" kern="0" spc="-134" dirty="0">
                <a:latin typeface="Inter Bold" pitchFamily="34" charset="0"/>
                <a:ea typeface="Inter Bold" pitchFamily="34" charset="-122"/>
                <a:cs typeface="Inter Bold" pitchFamily="34" charset="-120"/>
              </a:rPr>
              <a:t>     Voice-Based Patient Call System</a:t>
            </a:r>
            <a:endParaRPr lang="en-US" sz="4000" dirty="0"/>
          </a:p>
        </p:txBody>
      </p:sp>
      <p:sp>
        <p:nvSpPr>
          <p:cNvPr id="14" name="TextBox 13">
            <a:extLst>
              <a:ext uri="{FF2B5EF4-FFF2-40B4-BE49-F238E27FC236}">
                <a16:creationId xmlns:a16="http://schemas.microsoft.com/office/drawing/2014/main" id="{D669A32C-23FE-8124-8136-780C6F59BCE8}"/>
              </a:ext>
            </a:extLst>
          </p:cNvPr>
          <p:cNvSpPr txBox="1"/>
          <p:nvPr/>
        </p:nvSpPr>
        <p:spPr>
          <a:xfrm>
            <a:off x="1523919" y="6667507"/>
            <a:ext cx="2397513" cy="1200329"/>
          </a:xfrm>
          <a:prstGeom prst="rect">
            <a:avLst/>
          </a:prstGeom>
          <a:noFill/>
        </p:spPr>
        <p:txBody>
          <a:bodyPr wrap="square" rtlCol="0">
            <a:spAutoFit/>
          </a:bodyPr>
          <a:lstStyle/>
          <a:p>
            <a:r>
              <a:rPr lang="en-IN" dirty="0"/>
              <a:t>By:- Keshav Gupta</a:t>
            </a:r>
            <a:br>
              <a:rPr lang="en-IN" dirty="0"/>
            </a:br>
            <a:r>
              <a:rPr lang="en-IN" dirty="0"/>
              <a:t>Batch:- 3</a:t>
            </a:r>
          </a:p>
          <a:p>
            <a:r>
              <a:rPr lang="en-IN" dirty="0"/>
              <a:t>Mentor:- Shilpie</a:t>
            </a:r>
            <a:br>
              <a:rPr lang="en-IN" dirty="0"/>
            </a:br>
            <a:endParaRPr lang="en-IN" dirty="0"/>
          </a:p>
        </p:txBody>
      </p:sp>
      <p:pic>
        <p:nvPicPr>
          <p:cNvPr id="17" name="Picture 16">
            <a:extLst>
              <a:ext uri="{FF2B5EF4-FFF2-40B4-BE49-F238E27FC236}">
                <a16:creationId xmlns:a16="http://schemas.microsoft.com/office/drawing/2014/main" id="{DE92D5C6-26D6-53ED-7034-E45E72A4F20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776466" y="1482671"/>
            <a:ext cx="7211281" cy="38248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6CCFF311-048F-103A-306A-143318B477C0}"/>
              </a:ext>
            </a:extLst>
          </p:cNvPr>
          <p:cNvSpPr txBox="1"/>
          <p:nvPr/>
        </p:nvSpPr>
        <p:spPr>
          <a:xfrm>
            <a:off x="2207941" y="651674"/>
            <a:ext cx="10850137" cy="830997"/>
          </a:xfrm>
          <a:prstGeom prst="rect">
            <a:avLst/>
          </a:prstGeom>
          <a:noFill/>
        </p:spPr>
        <p:txBody>
          <a:bodyPr wrap="square">
            <a:spAutoFit/>
          </a:bodyPr>
          <a:lstStyle/>
          <a:p>
            <a:r>
              <a:rPr lang="en-IN"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INFOSYS SPRINGBOARD INTERNSHIP 5.0 </a:t>
            </a:r>
          </a:p>
        </p:txBody>
      </p:sp>
    </p:spTree>
    <p:extLst>
      <p:ext uri="{BB962C8B-B14F-4D97-AF65-F5344CB8AC3E}">
        <p14:creationId xmlns:p14="http://schemas.microsoft.com/office/powerpoint/2010/main" val="2804247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673977" y="1202261"/>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Expected Outcomes</a:t>
            </a:r>
            <a:endParaRPr lang="en-US" sz="4450" dirty="0"/>
          </a:p>
        </p:txBody>
      </p:sp>
      <p:pic>
        <p:nvPicPr>
          <p:cNvPr id="3" name="Image 0" descr="preencoded.png"/>
          <p:cNvPicPr>
            <a:picLocks noChangeAspect="1"/>
          </p:cNvPicPr>
          <p:nvPr/>
        </p:nvPicPr>
        <p:blipFill>
          <a:blip r:embed="rId3"/>
          <a:stretch>
            <a:fillRect/>
          </a:stretch>
        </p:blipFill>
        <p:spPr>
          <a:xfrm>
            <a:off x="2978348" y="2678906"/>
            <a:ext cx="2152055" cy="1306949"/>
          </a:xfrm>
          <a:prstGeom prst="rect">
            <a:avLst/>
          </a:prstGeom>
        </p:spPr>
      </p:pic>
      <p:sp>
        <p:nvSpPr>
          <p:cNvPr id="4" name="Text 1"/>
          <p:cNvSpPr/>
          <p:nvPr/>
        </p:nvSpPr>
        <p:spPr>
          <a:xfrm>
            <a:off x="3997523" y="3267551"/>
            <a:ext cx="113705" cy="453509"/>
          </a:xfrm>
          <a:prstGeom prst="rect">
            <a:avLst/>
          </a:prstGeom>
          <a:noFill/>
          <a:ln/>
        </p:spPr>
        <p:txBody>
          <a:bodyPr wrap="none" lIns="0" tIns="0" rIns="0" bIns="0" rtlCol="0" anchor="t"/>
          <a:lstStyle/>
          <a:p>
            <a:pPr marL="0" indent="0" algn="ctr">
              <a:lnSpc>
                <a:spcPts val="3550"/>
              </a:lnSpc>
              <a:buNone/>
            </a:pPr>
            <a:r>
              <a:rPr lang="en-US" sz="2200" b="1" kern="0" spc="-67" dirty="0">
                <a:solidFill>
                  <a:srgbClr val="272525"/>
                </a:solidFill>
                <a:latin typeface="Inter Bold" pitchFamily="34" charset="0"/>
                <a:ea typeface="Inter Bold" pitchFamily="34" charset="-122"/>
                <a:cs typeface="Inter Bold" pitchFamily="34" charset="-120"/>
              </a:rPr>
              <a:t>1</a:t>
            </a:r>
            <a:endParaRPr lang="en-US" sz="2200" dirty="0"/>
          </a:p>
        </p:txBody>
      </p:sp>
      <p:sp>
        <p:nvSpPr>
          <p:cNvPr id="5" name="Text 2"/>
          <p:cNvSpPr/>
          <p:nvPr/>
        </p:nvSpPr>
        <p:spPr>
          <a:xfrm>
            <a:off x="5357217" y="2905720"/>
            <a:ext cx="3826431" cy="354330"/>
          </a:xfrm>
          <a:prstGeom prst="rect">
            <a:avLst/>
          </a:prstGeom>
          <a:noFill/>
          <a:ln/>
        </p:spPr>
        <p:txBody>
          <a:bodyPr wrap="none" lIns="0" tIns="0" rIns="0" bIns="0" rtlCol="0" anchor="t"/>
          <a:lstStyle/>
          <a:p>
            <a:pPr marL="0" indent="0" algn="l">
              <a:lnSpc>
                <a:spcPts val="2750"/>
              </a:lnSpc>
              <a:buNone/>
            </a:pPr>
            <a:r>
              <a:rPr lang="en-US" sz="2200" b="1" kern="0" spc="-67" dirty="0">
                <a:latin typeface="Inter Bold" pitchFamily="34" charset="0"/>
                <a:ea typeface="Inter Bold" pitchFamily="34" charset="-122"/>
                <a:cs typeface="Inter Bold" pitchFamily="34" charset="-120"/>
              </a:rPr>
              <a:t>Improved Patient Satisfaction</a:t>
            </a:r>
            <a:endParaRPr lang="en-US" sz="2200" dirty="0"/>
          </a:p>
        </p:txBody>
      </p:sp>
      <p:sp>
        <p:nvSpPr>
          <p:cNvPr id="6" name="Text 3"/>
          <p:cNvSpPr/>
          <p:nvPr/>
        </p:nvSpPr>
        <p:spPr>
          <a:xfrm>
            <a:off x="5357217" y="3396139"/>
            <a:ext cx="5461397" cy="362903"/>
          </a:xfrm>
          <a:prstGeom prst="rect">
            <a:avLst/>
          </a:prstGeom>
          <a:noFill/>
          <a:ln/>
        </p:spPr>
        <p:txBody>
          <a:bodyPr wrap="none" lIns="0" tIns="0" rIns="0" bIns="0" rtlCol="0" anchor="t"/>
          <a:lstStyle/>
          <a:p>
            <a:pPr marL="0" indent="0" algn="l">
              <a:lnSpc>
                <a:spcPts val="2850"/>
              </a:lnSpc>
              <a:buNone/>
            </a:pPr>
            <a:r>
              <a:rPr lang="en-US" sz="1750" kern="0" spc="-36" dirty="0">
                <a:latin typeface="Inter" pitchFamily="34" charset="0"/>
                <a:ea typeface="Inter" pitchFamily="34" charset="-122"/>
                <a:cs typeface="Inter" pitchFamily="34" charset="-120"/>
              </a:rPr>
              <a:t>Enhanced communication and faster response times.</a:t>
            </a:r>
            <a:endParaRPr lang="en-US" sz="1750" dirty="0"/>
          </a:p>
        </p:txBody>
      </p:sp>
      <p:sp>
        <p:nvSpPr>
          <p:cNvPr id="7" name="Shape 4"/>
          <p:cNvSpPr/>
          <p:nvPr/>
        </p:nvSpPr>
        <p:spPr>
          <a:xfrm>
            <a:off x="5187077" y="3998952"/>
            <a:ext cx="8592860" cy="15240"/>
          </a:xfrm>
          <a:prstGeom prst="roundRect">
            <a:avLst>
              <a:gd name="adj" fmla="val 625116"/>
            </a:avLst>
          </a:prstGeom>
          <a:solidFill>
            <a:srgbClr val="C0C1D7"/>
          </a:solidFill>
          <a:ln/>
        </p:spPr>
      </p:sp>
      <p:pic>
        <p:nvPicPr>
          <p:cNvPr id="8" name="Image 1" descr="preencoded.png"/>
          <p:cNvPicPr>
            <a:picLocks noChangeAspect="1"/>
          </p:cNvPicPr>
          <p:nvPr/>
        </p:nvPicPr>
        <p:blipFill>
          <a:blip r:embed="rId4"/>
          <a:stretch>
            <a:fillRect/>
          </a:stretch>
        </p:blipFill>
        <p:spPr>
          <a:xfrm>
            <a:off x="1902381" y="4042529"/>
            <a:ext cx="4304109" cy="1306949"/>
          </a:xfrm>
          <a:prstGeom prst="rect">
            <a:avLst/>
          </a:prstGeom>
        </p:spPr>
      </p:pic>
      <p:sp>
        <p:nvSpPr>
          <p:cNvPr id="9" name="Text 5"/>
          <p:cNvSpPr/>
          <p:nvPr/>
        </p:nvSpPr>
        <p:spPr>
          <a:xfrm>
            <a:off x="3969425" y="4469249"/>
            <a:ext cx="169902" cy="453509"/>
          </a:xfrm>
          <a:prstGeom prst="rect">
            <a:avLst/>
          </a:prstGeom>
          <a:noFill/>
          <a:ln/>
        </p:spPr>
        <p:txBody>
          <a:bodyPr wrap="none" lIns="0" tIns="0" rIns="0" bIns="0" rtlCol="0" anchor="t"/>
          <a:lstStyle/>
          <a:p>
            <a:pPr marL="0" indent="0" algn="ctr">
              <a:lnSpc>
                <a:spcPts val="3550"/>
              </a:lnSpc>
              <a:buNone/>
            </a:pPr>
            <a:r>
              <a:rPr lang="en-US" sz="2200" b="1" kern="0" spc="-67" dirty="0">
                <a:solidFill>
                  <a:srgbClr val="272525"/>
                </a:solidFill>
                <a:latin typeface="Inter Bold" pitchFamily="34" charset="0"/>
                <a:ea typeface="Inter Bold" pitchFamily="34" charset="-122"/>
                <a:cs typeface="Inter Bold" pitchFamily="34" charset="-120"/>
              </a:rPr>
              <a:t>2</a:t>
            </a:r>
            <a:endParaRPr lang="en-US" sz="2200" dirty="0"/>
          </a:p>
        </p:txBody>
      </p:sp>
      <p:sp>
        <p:nvSpPr>
          <p:cNvPr id="10" name="Text 6"/>
          <p:cNvSpPr/>
          <p:nvPr/>
        </p:nvSpPr>
        <p:spPr>
          <a:xfrm>
            <a:off x="6433304" y="4269343"/>
            <a:ext cx="3507819" cy="354330"/>
          </a:xfrm>
          <a:prstGeom prst="rect">
            <a:avLst/>
          </a:prstGeom>
          <a:noFill/>
          <a:ln/>
        </p:spPr>
        <p:txBody>
          <a:bodyPr wrap="none" lIns="0" tIns="0" rIns="0" bIns="0" rtlCol="0" anchor="t"/>
          <a:lstStyle/>
          <a:p>
            <a:pPr marL="0" indent="0" algn="l">
              <a:lnSpc>
                <a:spcPts val="2750"/>
              </a:lnSpc>
              <a:buNone/>
            </a:pPr>
            <a:r>
              <a:rPr lang="en-US" sz="2200" b="1" kern="0" spc="-67" dirty="0">
                <a:latin typeface="Inter Bold" pitchFamily="34" charset="0"/>
                <a:ea typeface="Inter Bold" pitchFamily="34" charset="-122"/>
                <a:cs typeface="Inter Bold" pitchFamily="34" charset="-120"/>
              </a:rPr>
              <a:t>Increased Nurse Efficiency</a:t>
            </a:r>
            <a:endParaRPr lang="en-US" sz="2200" dirty="0"/>
          </a:p>
        </p:txBody>
      </p:sp>
      <p:sp>
        <p:nvSpPr>
          <p:cNvPr id="11" name="Text 7"/>
          <p:cNvSpPr/>
          <p:nvPr/>
        </p:nvSpPr>
        <p:spPr>
          <a:xfrm>
            <a:off x="6433304" y="4759762"/>
            <a:ext cx="4784884" cy="362903"/>
          </a:xfrm>
          <a:prstGeom prst="rect">
            <a:avLst/>
          </a:prstGeom>
          <a:noFill/>
          <a:ln/>
        </p:spPr>
        <p:txBody>
          <a:bodyPr wrap="none" lIns="0" tIns="0" rIns="0" bIns="0" rtlCol="0" anchor="t"/>
          <a:lstStyle/>
          <a:p>
            <a:pPr marL="0" indent="0" algn="l">
              <a:lnSpc>
                <a:spcPts val="2850"/>
              </a:lnSpc>
              <a:buNone/>
            </a:pPr>
            <a:r>
              <a:rPr lang="en-US" sz="1750" kern="0" spc="-36" dirty="0">
                <a:latin typeface="Inter" pitchFamily="34" charset="0"/>
                <a:ea typeface="Inter" pitchFamily="34" charset="-122"/>
                <a:cs typeface="Inter" pitchFamily="34" charset="-120"/>
              </a:rPr>
              <a:t>Streamlined workflows and reduced workload.</a:t>
            </a:r>
            <a:endParaRPr lang="en-US" sz="1750" dirty="0"/>
          </a:p>
        </p:txBody>
      </p:sp>
      <p:sp>
        <p:nvSpPr>
          <p:cNvPr id="12" name="Shape 8"/>
          <p:cNvSpPr/>
          <p:nvPr/>
        </p:nvSpPr>
        <p:spPr>
          <a:xfrm>
            <a:off x="6263164" y="5362575"/>
            <a:ext cx="7516773" cy="15240"/>
          </a:xfrm>
          <a:prstGeom prst="roundRect">
            <a:avLst>
              <a:gd name="adj" fmla="val 625116"/>
            </a:avLst>
          </a:prstGeom>
          <a:solidFill>
            <a:srgbClr val="C0C1D7"/>
          </a:solidFill>
          <a:ln/>
        </p:spPr>
      </p:sp>
      <p:pic>
        <p:nvPicPr>
          <p:cNvPr id="13" name="Image 2" descr="preencoded.png"/>
          <p:cNvPicPr>
            <a:picLocks noChangeAspect="1"/>
          </p:cNvPicPr>
          <p:nvPr/>
        </p:nvPicPr>
        <p:blipFill>
          <a:blip r:embed="rId5"/>
          <a:stretch>
            <a:fillRect/>
          </a:stretch>
        </p:blipFill>
        <p:spPr>
          <a:xfrm>
            <a:off x="826294" y="5406152"/>
            <a:ext cx="6456164" cy="1306949"/>
          </a:xfrm>
          <a:prstGeom prst="rect">
            <a:avLst/>
          </a:prstGeom>
        </p:spPr>
      </p:pic>
      <p:sp>
        <p:nvSpPr>
          <p:cNvPr id="14" name="Text 9"/>
          <p:cNvSpPr/>
          <p:nvPr/>
        </p:nvSpPr>
        <p:spPr>
          <a:xfrm>
            <a:off x="3967043" y="5832872"/>
            <a:ext cx="174427" cy="453509"/>
          </a:xfrm>
          <a:prstGeom prst="rect">
            <a:avLst/>
          </a:prstGeom>
          <a:noFill/>
          <a:ln/>
        </p:spPr>
        <p:txBody>
          <a:bodyPr wrap="none" lIns="0" tIns="0" rIns="0" bIns="0" rtlCol="0" anchor="t"/>
          <a:lstStyle/>
          <a:p>
            <a:pPr marL="0" indent="0" algn="ctr">
              <a:lnSpc>
                <a:spcPts val="3550"/>
              </a:lnSpc>
              <a:buNone/>
            </a:pPr>
            <a:r>
              <a:rPr lang="en-US" sz="2200" b="1" kern="0" spc="-67" dirty="0">
                <a:solidFill>
                  <a:srgbClr val="272525"/>
                </a:solidFill>
                <a:latin typeface="Inter Bold" pitchFamily="34" charset="0"/>
                <a:ea typeface="Inter Bold" pitchFamily="34" charset="-122"/>
                <a:cs typeface="Inter Bold" pitchFamily="34" charset="-120"/>
              </a:rPr>
              <a:t>3</a:t>
            </a:r>
            <a:endParaRPr lang="en-US" sz="2200" dirty="0"/>
          </a:p>
        </p:txBody>
      </p:sp>
      <p:sp>
        <p:nvSpPr>
          <p:cNvPr id="15" name="Text 10"/>
          <p:cNvSpPr/>
          <p:nvPr/>
        </p:nvSpPr>
        <p:spPr>
          <a:xfrm>
            <a:off x="7509272" y="5632966"/>
            <a:ext cx="3953470" cy="354330"/>
          </a:xfrm>
          <a:prstGeom prst="rect">
            <a:avLst/>
          </a:prstGeom>
          <a:noFill/>
          <a:ln/>
        </p:spPr>
        <p:txBody>
          <a:bodyPr wrap="none" lIns="0" tIns="0" rIns="0" bIns="0" rtlCol="0" anchor="t"/>
          <a:lstStyle/>
          <a:p>
            <a:pPr marL="0" indent="0" algn="l">
              <a:lnSpc>
                <a:spcPts val="2750"/>
              </a:lnSpc>
              <a:buNone/>
            </a:pPr>
            <a:r>
              <a:rPr lang="en-US" sz="2200" b="1" kern="0" spc="-67" dirty="0">
                <a:latin typeface="Inter Bold" pitchFamily="34" charset="0"/>
                <a:ea typeface="Inter Bold" pitchFamily="34" charset="-122"/>
                <a:cs typeface="Inter Bold" pitchFamily="34" charset="-120"/>
              </a:rPr>
              <a:t>Enhanced Hospital Operations</a:t>
            </a:r>
            <a:endParaRPr lang="en-US" sz="2200" dirty="0"/>
          </a:p>
        </p:txBody>
      </p:sp>
      <p:sp>
        <p:nvSpPr>
          <p:cNvPr id="16" name="Text 11"/>
          <p:cNvSpPr/>
          <p:nvPr/>
        </p:nvSpPr>
        <p:spPr>
          <a:xfrm>
            <a:off x="7509272" y="6123384"/>
            <a:ext cx="5753814" cy="362903"/>
          </a:xfrm>
          <a:prstGeom prst="rect">
            <a:avLst/>
          </a:prstGeom>
          <a:noFill/>
          <a:ln/>
        </p:spPr>
        <p:txBody>
          <a:bodyPr wrap="none" lIns="0" tIns="0" rIns="0" bIns="0" rtlCol="0" anchor="t"/>
          <a:lstStyle/>
          <a:p>
            <a:pPr marL="0" indent="0" algn="l">
              <a:lnSpc>
                <a:spcPts val="2850"/>
              </a:lnSpc>
              <a:buNone/>
            </a:pPr>
            <a:r>
              <a:rPr lang="en-US" sz="1750" kern="0" spc="-36" dirty="0">
                <a:latin typeface="Inter" pitchFamily="34" charset="0"/>
                <a:ea typeface="Inter" pitchFamily="34" charset="-122"/>
                <a:cs typeface="Inter" pitchFamily="34" charset="-120"/>
              </a:rPr>
              <a:t>Improved patient care and overall operational efficiency.</a:t>
            </a:r>
            <a:endParaRPr lang="en-US" sz="1750" dirty="0"/>
          </a:p>
        </p:txBody>
      </p:sp>
      <p:sp>
        <p:nvSpPr>
          <p:cNvPr id="17" name="Rectangle 16">
            <a:extLst>
              <a:ext uri="{FF2B5EF4-FFF2-40B4-BE49-F238E27FC236}">
                <a16:creationId xmlns:a16="http://schemas.microsoft.com/office/drawing/2014/main" id="{59A366C4-9357-C656-F81A-C3C4AFFC6132}"/>
              </a:ext>
            </a:extLst>
          </p:cNvPr>
          <p:cNvSpPr/>
          <p:nvPr/>
        </p:nvSpPr>
        <p:spPr>
          <a:xfrm>
            <a:off x="12545122" y="7761250"/>
            <a:ext cx="1996068" cy="43489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45976"/>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Conclusion</a:t>
            </a:r>
            <a:endParaRPr lang="en-US" sz="4450" dirty="0"/>
          </a:p>
        </p:txBody>
      </p:sp>
      <p:sp>
        <p:nvSpPr>
          <p:cNvPr id="4" name="Text 1"/>
          <p:cNvSpPr/>
          <p:nvPr/>
        </p:nvSpPr>
        <p:spPr>
          <a:xfrm>
            <a:off x="6280190" y="4094917"/>
            <a:ext cx="7556421" cy="1088708"/>
          </a:xfrm>
          <a:prstGeom prst="rect">
            <a:avLst/>
          </a:prstGeom>
          <a:noFill/>
          <a:ln/>
        </p:spPr>
        <p:txBody>
          <a:bodyPr wrap="square" lIns="0" tIns="0" rIns="0" bIns="0" rtlCol="0" anchor="t"/>
          <a:lstStyle/>
          <a:p>
            <a:pPr marL="0" indent="0">
              <a:lnSpc>
                <a:spcPts val="2850"/>
              </a:lnSpc>
              <a:buNone/>
            </a:pPr>
            <a:r>
              <a:rPr lang="en-US" sz="1750" kern="0" spc="-36" dirty="0">
                <a:latin typeface="Inter" pitchFamily="34" charset="0"/>
                <a:ea typeface="Inter" pitchFamily="34" charset="-122"/>
                <a:cs typeface="Inter" pitchFamily="34" charset="-120"/>
              </a:rPr>
              <a:t>The Voice-Based Patient Call System represents a significant advancement in patient care, leveraging AI technology to improve communication, efficiency, and patient satisfaction.</a:t>
            </a:r>
            <a:endParaRPr lang="en-US" sz="1750" dirty="0"/>
          </a:p>
        </p:txBody>
      </p:sp>
      <p:sp>
        <p:nvSpPr>
          <p:cNvPr id="5" name="Rectangle 4">
            <a:extLst>
              <a:ext uri="{FF2B5EF4-FFF2-40B4-BE49-F238E27FC236}">
                <a16:creationId xmlns:a16="http://schemas.microsoft.com/office/drawing/2014/main" id="{E51C411D-D691-D3BC-6E3D-CC86DBECAE19}"/>
              </a:ext>
            </a:extLst>
          </p:cNvPr>
          <p:cNvSpPr/>
          <p:nvPr/>
        </p:nvSpPr>
        <p:spPr>
          <a:xfrm>
            <a:off x="12545122" y="7761250"/>
            <a:ext cx="1996068" cy="43489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65534"/>
            <a:ext cx="7556421" cy="1417558"/>
          </a:xfrm>
          <a:prstGeom prst="rect">
            <a:avLst/>
          </a:prstGeom>
          <a:noFill/>
          <a:ln/>
        </p:spPr>
        <p:txBody>
          <a:bodyPr wrap="square" lIns="0" tIns="0" rIns="0" bIns="0" rtlCol="0" anchor="t"/>
          <a:lstStyle/>
          <a:p>
            <a:pPr marL="0" indent="0">
              <a:lnSpc>
                <a:spcPts val="5550"/>
              </a:lnSpc>
              <a:buNone/>
            </a:pPr>
            <a:r>
              <a:rPr lang="en-US" sz="4450" b="1" kern="0" spc="-134" dirty="0">
                <a:latin typeface="Inter Bold" pitchFamily="34" charset="0"/>
                <a:ea typeface="Inter Bold" pitchFamily="34" charset="-122"/>
                <a:cs typeface="Inter Bold" pitchFamily="34" charset="-120"/>
              </a:rPr>
              <a:t>Voice-Based Patient Call System</a:t>
            </a:r>
            <a:endParaRPr lang="en-US" sz="4450" dirty="0"/>
          </a:p>
        </p:txBody>
      </p:sp>
      <p:sp>
        <p:nvSpPr>
          <p:cNvPr id="4" name="Text 1"/>
          <p:cNvSpPr/>
          <p:nvPr/>
        </p:nvSpPr>
        <p:spPr>
          <a:xfrm>
            <a:off x="6280190" y="4123253"/>
            <a:ext cx="7556421" cy="1088708"/>
          </a:xfrm>
          <a:prstGeom prst="rect">
            <a:avLst/>
          </a:prstGeom>
          <a:noFill/>
          <a:ln/>
        </p:spPr>
        <p:txBody>
          <a:bodyPr wrap="square" lIns="0" tIns="0" rIns="0" bIns="0" rtlCol="0" anchor="t"/>
          <a:lstStyle/>
          <a:p>
            <a:pPr marL="0" indent="0">
              <a:lnSpc>
                <a:spcPts val="2850"/>
              </a:lnSpc>
              <a:buNone/>
            </a:pPr>
            <a:r>
              <a:rPr lang="en-US" sz="1750" kern="0" spc="-36" dirty="0">
                <a:latin typeface="Inter" pitchFamily="34" charset="0"/>
                <a:ea typeface="Inter" pitchFamily="34" charset="-122"/>
                <a:cs typeface="Inter" pitchFamily="34" charset="-120"/>
              </a:rPr>
              <a:t>The Voice-Based Patient Call System improves hospital communication by enabling patients to express their needs naturally using voice. The AI processes and prioritizes these requests and sends them to nurses in real time.</a:t>
            </a:r>
            <a:endParaRPr lang="en-US" sz="1750" dirty="0"/>
          </a:p>
        </p:txBody>
      </p:sp>
      <p:sp>
        <p:nvSpPr>
          <p:cNvPr id="5" name="Shape 2"/>
          <p:cNvSpPr/>
          <p:nvPr/>
        </p:nvSpPr>
        <p:spPr>
          <a:xfrm>
            <a:off x="6280190" y="5484019"/>
            <a:ext cx="362903" cy="362903"/>
          </a:xfrm>
          <a:prstGeom prst="roundRect">
            <a:avLst>
              <a:gd name="adj" fmla="val 25194296"/>
            </a:avLst>
          </a:prstGeom>
          <a:noFill/>
          <a:ln w="7620">
            <a:solidFill>
              <a:srgbClr val="FFFFFF"/>
            </a:solidFill>
            <a:prstDash val="solid"/>
          </a:ln>
        </p:spPr>
      </p:sp>
      <p:sp>
        <p:nvSpPr>
          <p:cNvPr id="8" name="Rectangle 7">
            <a:extLst>
              <a:ext uri="{FF2B5EF4-FFF2-40B4-BE49-F238E27FC236}">
                <a16:creationId xmlns:a16="http://schemas.microsoft.com/office/drawing/2014/main" id="{36107C44-7AE9-A1B3-384E-CE644EEC9A58}"/>
              </a:ext>
            </a:extLst>
          </p:cNvPr>
          <p:cNvSpPr/>
          <p:nvPr/>
        </p:nvSpPr>
        <p:spPr>
          <a:xfrm>
            <a:off x="12545122" y="7761250"/>
            <a:ext cx="1996068" cy="43489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479905" y="1171389"/>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chemeClr val="bg1"/>
                </a:solidFill>
                <a:latin typeface="Inter Bold" pitchFamily="34" charset="0"/>
                <a:ea typeface="Inter Bold" pitchFamily="34" charset="-122"/>
                <a:cs typeface="Inter Bold" pitchFamily="34" charset="-120"/>
              </a:rPr>
              <a:t>Problem Statement</a:t>
            </a:r>
            <a:endParaRPr lang="en-US" sz="4450" dirty="0">
              <a:solidFill>
                <a:schemeClr val="bg1"/>
              </a:solidFill>
            </a:endParaRPr>
          </a:p>
        </p:txBody>
      </p:sp>
      <p:sp>
        <p:nvSpPr>
          <p:cNvPr id="3" name="Text 1"/>
          <p:cNvSpPr/>
          <p:nvPr/>
        </p:nvSpPr>
        <p:spPr>
          <a:xfrm>
            <a:off x="883000" y="2785573"/>
            <a:ext cx="3459718" cy="354330"/>
          </a:xfrm>
          <a:prstGeom prst="rect">
            <a:avLst/>
          </a:prstGeom>
          <a:noFill/>
          <a:ln/>
        </p:spPr>
        <p:txBody>
          <a:bodyPr wrap="none" lIns="0" tIns="0" rIns="0" bIns="0" rtlCol="0" anchor="t"/>
          <a:lstStyle/>
          <a:p>
            <a:pPr marL="0" indent="0">
              <a:lnSpc>
                <a:spcPts val="2750"/>
              </a:lnSpc>
              <a:buNone/>
            </a:pPr>
            <a:r>
              <a:rPr lang="en-US" sz="2200" b="1" kern="0" spc="-67" dirty="0">
                <a:latin typeface="Inter Bold" pitchFamily="34" charset="0"/>
                <a:ea typeface="Inter Bold" pitchFamily="34" charset="-122"/>
                <a:cs typeface="Inter Bold" pitchFamily="34" charset="-120"/>
              </a:rPr>
              <a:t>Inefficient Communication</a:t>
            </a:r>
            <a:endParaRPr lang="en-US" sz="2200" dirty="0"/>
          </a:p>
        </p:txBody>
      </p:sp>
      <p:sp>
        <p:nvSpPr>
          <p:cNvPr id="4" name="Text 2"/>
          <p:cNvSpPr/>
          <p:nvPr/>
        </p:nvSpPr>
        <p:spPr>
          <a:xfrm>
            <a:off x="883000" y="3280497"/>
            <a:ext cx="6244709" cy="725805"/>
          </a:xfrm>
          <a:prstGeom prst="rect">
            <a:avLst/>
          </a:prstGeom>
          <a:noFill/>
          <a:ln/>
        </p:spPr>
        <p:txBody>
          <a:bodyPr wrap="square" lIns="0" tIns="0" rIns="0" bIns="0" rtlCol="0" anchor="t"/>
          <a:lstStyle/>
          <a:p>
            <a:pPr marL="0" indent="0">
              <a:lnSpc>
                <a:spcPts val="2850"/>
              </a:lnSpc>
              <a:buNone/>
            </a:pPr>
            <a:r>
              <a:rPr lang="en-US" sz="1750" kern="0" spc="-36" dirty="0">
                <a:latin typeface="Inter" pitchFamily="34" charset="0"/>
                <a:ea typeface="Inter" pitchFamily="34" charset="-122"/>
                <a:cs typeface="Inter" pitchFamily="34" charset="-120"/>
              </a:rPr>
              <a:t>Traditional call systems are often slow and unreliable, leading to delays in patient care.</a:t>
            </a:r>
            <a:endParaRPr lang="en-US" sz="1750" dirty="0"/>
          </a:p>
        </p:txBody>
      </p:sp>
      <p:sp>
        <p:nvSpPr>
          <p:cNvPr id="5" name="Text 3"/>
          <p:cNvSpPr/>
          <p:nvPr/>
        </p:nvSpPr>
        <p:spPr>
          <a:xfrm>
            <a:off x="7733335" y="2785573"/>
            <a:ext cx="2835235" cy="354330"/>
          </a:xfrm>
          <a:prstGeom prst="rect">
            <a:avLst/>
          </a:prstGeom>
          <a:noFill/>
          <a:ln/>
        </p:spPr>
        <p:txBody>
          <a:bodyPr wrap="none" lIns="0" tIns="0" rIns="0" bIns="0" rtlCol="0" anchor="t"/>
          <a:lstStyle/>
          <a:p>
            <a:pPr marL="0" indent="0">
              <a:lnSpc>
                <a:spcPts val="2750"/>
              </a:lnSpc>
              <a:buNone/>
            </a:pPr>
            <a:r>
              <a:rPr lang="en-US" sz="2200" b="1" kern="0" spc="-67" dirty="0">
                <a:latin typeface="Inter Bold" pitchFamily="34" charset="0"/>
                <a:ea typeface="Inter Bold" pitchFamily="34" charset="-122"/>
                <a:cs typeface="Inter Bold" pitchFamily="34" charset="-120"/>
              </a:rPr>
              <a:t>Nurse Overburden</a:t>
            </a:r>
            <a:endParaRPr lang="en-US" sz="2200" dirty="0"/>
          </a:p>
        </p:txBody>
      </p:sp>
      <p:sp>
        <p:nvSpPr>
          <p:cNvPr id="6" name="Text 4"/>
          <p:cNvSpPr/>
          <p:nvPr/>
        </p:nvSpPr>
        <p:spPr>
          <a:xfrm>
            <a:off x="7733335" y="3280496"/>
            <a:ext cx="6244709" cy="725805"/>
          </a:xfrm>
          <a:prstGeom prst="rect">
            <a:avLst/>
          </a:prstGeom>
          <a:noFill/>
          <a:ln/>
        </p:spPr>
        <p:txBody>
          <a:bodyPr wrap="square" lIns="0" tIns="0" rIns="0" bIns="0" rtlCol="0" anchor="t"/>
          <a:lstStyle/>
          <a:p>
            <a:pPr marL="0" indent="0">
              <a:lnSpc>
                <a:spcPts val="2850"/>
              </a:lnSpc>
              <a:buNone/>
            </a:pPr>
            <a:r>
              <a:rPr lang="en-US" sz="1750" kern="0" spc="-36" dirty="0">
                <a:latin typeface="Inter" pitchFamily="34" charset="0"/>
                <a:ea typeface="Inter" pitchFamily="34" charset="-122"/>
                <a:cs typeface="Inter" pitchFamily="34" charset="-120"/>
              </a:rPr>
              <a:t>Nurses are often overwhelmed with calls, making it difficult to prioritize urgent needs.</a:t>
            </a:r>
            <a:endParaRPr lang="en-US" sz="1750" dirty="0"/>
          </a:p>
        </p:txBody>
      </p:sp>
      <p:sp>
        <p:nvSpPr>
          <p:cNvPr id="7" name="Rectangle 6">
            <a:extLst>
              <a:ext uri="{FF2B5EF4-FFF2-40B4-BE49-F238E27FC236}">
                <a16:creationId xmlns:a16="http://schemas.microsoft.com/office/drawing/2014/main" id="{C8775569-7F22-B0E9-F9F0-CC6884FE6279}"/>
              </a:ext>
            </a:extLst>
          </p:cNvPr>
          <p:cNvSpPr/>
          <p:nvPr/>
        </p:nvSpPr>
        <p:spPr>
          <a:xfrm>
            <a:off x="12545122" y="7761250"/>
            <a:ext cx="1996068" cy="43489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B493E9C4-9BBD-4380-2D46-C6733DC247CB}"/>
              </a:ext>
            </a:extLst>
          </p:cNvPr>
          <p:cNvSpPr txBox="1"/>
          <p:nvPr/>
        </p:nvSpPr>
        <p:spPr>
          <a:xfrm>
            <a:off x="2774859" y="5406629"/>
            <a:ext cx="7793711" cy="923330"/>
          </a:xfrm>
          <a:prstGeom prst="rect">
            <a:avLst/>
          </a:prstGeom>
          <a:noFill/>
        </p:spPr>
        <p:txBody>
          <a:bodyPr wrap="square" rtlCol="0">
            <a:spAutoFit/>
          </a:bodyPr>
          <a:lstStyle/>
          <a:p>
            <a:r>
              <a:rPr lang="en-US" dirty="0"/>
              <a:t>Hospitals rely on outdated patient call systems, causing delays in critical care. Nurses often struggle to prioritize multiple patient requests, leading to inefficient workflows and slower emergency responses.</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850172" y="1646873"/>
            <a:ext cx="5670590" cy="708779"/>
          </a:xfrm>
          <a:prstGeom prst="rect">
            <a:avLst/>
          </a:prstGeom>
          <a:noFill/>
          <a:ln/>
        </p:spPr>
        <p:txBody>
          <a:bodyPr wrap="none" lIns="0" tIns="0" rIns="0" bIns="0" rtlCol="0" anchor="t"/>
          <a:lstStyle/>
          <a:p>
            <a:pPr marL="0" indent="0" algn="ctr">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Project Objective</a:t>
            </a:r>
            <a:endParaRPr lang="en-US" sz="4450" dirty="0"/>
          </a:p>
        </p:txBody>
      </p:sp>
      <p:sp>
        <p:nvSpPr>
          <p:cNvPr id="4" name="Shape 1"/>
          <p:cNvSpPr/>
          <p:nvPr/>
        </p:nvSpPr>
        <p:spPr>
          <a:xfrm>
            <a:off x="793790" y="2950964"/>
            <a:ext cx="396835" cy="396835"/>
          </a:xfrm>
          <a:prstGeom prst="roundRect">
            <a:avLst>
              <a:gd name="adj" fmla="val 24007"/>
            </a:avLst>
          </a:prstGeom>
          <a:solidFill>
            <a:srgbClr val="DADBF1"/>
          </a:solidFill>
          <a:ln w="7620">
            <a:solidFill>
              <a:srgbClr val="C0C1D7"/>
            </a:solidFill>
            <a:prstDash val="solid"/>
          </a:ln>
        </p:spPr>
      </p:sp>
      <p:sp>
        <p:nvSpPr>
          <p:cNvPr id="5" name="Text 2"/>
          <p:cNvSpPr/>
          <p:nvPr/>
        </p:nvSpPr>
        <p:spPr>
          <a:xfrm>
            <a:off x="1417439" y="2950964"/>
            <a:ext cx="3041213" cy="708660"/>
          </a:xfrm>
          <a:prstGeom prst="rect">
            <a:avLst/>
          </a:prstGeom>
          <a:noFill/>
          <a:ln/>
        </p:spPr>
        <p:txBody>
          <a:bodyPr wrap="square" lIns="0" tIns="0" rIns="0" bIns="0" rtlCol="0" anchor="t"/>
          <a:lstStyle/>
          <a:p>
            <a:pPr marL="0" indent="0">
              <a:lnSpc>
                <a:spcPts val="2750"/>
              </a:lnSpc>
              <a:buNone/>
            </a:pPr>
            <a:r>
              <a:rPr lang="en-US" sz="2200" b="1" u="sng" kern="0" spc="-67" dirty="0">
                <a:latin typeface="Inter Bold" pitchFamily="34" charset="0"/>
                <a:ea typeface="Inter Bold" pitchFamily="34" charset="-122"/>
                <a:cs typeface="Inter Bold" pitchFamily="34" charset="-120"/>
              </a:rPr>
              <a:t>Seamless Communication</a:t>
            </a:r>
            <a:endParaRPr lang="en-US" sz="2200" u="sng" dirty="0"/>
          </a:p>
        </p:txBody>
      </p:sp>
      <p:sp>
        <p:nvSpPr>
          <p:cNvPr id="6" name="Text 3"/>
          <p:cNvSpPr/>
          <p:nvPr/>
        </p:nvSpPr>
        <p:spPr>
          <a:xfrm>
            <a:off x="1417439" y="3385551"/>
            <a:ext cx="3041213" cy="1088708"/>
          </a:xfrm>
          <a:prstGeom prst="rect">
            <a:avLst/>
          </a:prstGeom>
          <a:noFill/>
          <a:ln/>
        </p:spPr>
        <p:txBody>
          <a:bodyPr wrap="square" lIns="0" tIns="0" rIns="0" bIns="0" rtlCol="0" anchor="t"/>
          <a:lstStyle/>
          <a:p>
            <a:pPr marL="0" indent="0">
              <a:lnSpc>
                <a:spcPts val="2850"/>
              </a:lnSpc>
              <a:buNone/>
            </a:pPr>
            <a:r>
              <a:rPr lang="en-US" sz="1750" kern="0" spc="-36" dirty="0">
                <a:latin typeface="Inter" pitchFamily="34" charset="0"/>
                <a:ea typeface="Inter" pitchFamily="34" charset="-122"/>
                <a:cs typeface="Inter" pitchFamily="34" charset="-120"/>
              </a:rPr>
              <a:t>Enable direct voice-based communication between patients and nurses.</a:t>
            </a:r>
            <a:endParaRPr lang="en-US" sz="1750" dirty="0"/>
          </a:p>
        </p:txBody>
      </p:sp>
      <p:sp>
        <p:nvSpPr>
          <p:cNvPr id="7" name="Shape 4"/>
          <p:cNvSpPr/>
          <p:nvPr/>
        </p:nvSpPr>
        <p:spPr>
          <a:xfrm>
            <a:off x="4685467" y="2950964"/>
            <a:ext cx="396835" cy="396835"/>
          </a:xfrm>
          <a:prstGeom prst="roundRect">
            <a:avLst>
              <a:gd name="adj" fmla="val 24007"/>
            </a:avLst>
          </a:prstGeom>
          <a:solidFill>
            <a:srgbClr val="DADBF1"/>
          </a:solidFill>
          <a:ln w="7620">
            <a:solidFill>
              <a:srgbClr val="C0C1D7"/>
            </a:solidFill>
            <a:prstDash val="solid"/>
          </a:ln>
        </p:spPr>
      </p:sp>
      <p:sp>
        <p:nvSpPr>
          <p:cNvPr id="8" name="Text 5"/>
          <p:cNvSpPr/>
          <p:nvPr/>
        </p:nvSpPr>
        <p:spPr>
          <a:xfrm>
            <a:off x="5309116" y="2950964"/>
            <a:ext cx="2835235" cy="354330"/>
          </a:xfrm>
          <a:prstGeom prst="rect">
            <a:avLst/>
          </a:prstGeom>
          <a:noFill/>
          <a:ln/>
        </p:spPr>
        <p:txBody>
          <a:bodyPr wrap="none" lIns="0" tIns="0" rIns="0" bIns="0" rtlCol="0" anchor="t"/>
          <a:lstStyle/>
          <a:p>
            <a:pPr marL="0" indent="0">
              <a:lnSpc>
                <a:spcPts val="2750"/>
              </a:lnSpc>
              <a:buNone/>
            </a:pPr>
            <a:r>
              <a:rPr lang="en-US" sz="2200" b="1" u="sng" kern="0" spc="-67" dirty="0">
                <a:latin typeface="Inter Bold" pitchFamily="34" charset="0"/>
                <a:ea typeface="Inter Bold" pitchFamily="34" charset="-122"/>
                <a:cs typeface="Inter Bold" pitchFamily="34" charset="-120"/>
              </a:rPr>
              <a:t>Prioritization</a:t>
            </a:r>
            <a:endParaRPr lang="en-US" sz="2200" u="sng" dirty="0"/>
          </a:p>
        </p:txBody>
      </p:sp>
      <p:sp>
        <p:nvSpPr>
          <p:cNvPr id="9" name="Text 6"/>
          <p:cNvSpPr/>
          <p:nvPr/>
        </p:nvSpPr>
        <p:spPr>
          <a:xfrm>
            <a:off x="5309116" y="3385551"/>
            <a:ext cx="3041213" cy="1088708"/>
          </a:xfrm>
          <a:prstGeom prst="rect">
            <a:avLst/>
          </a:prstGeom>
          <a:noFill/>
          <a:ln/>
        </p:spPr>
        <p:txBody>
          <a:bodyPr wrap="square" lIns="0" tIns="0" rIns="0" bIns="0" rtlCol="0" anchor="t"/>
          <a:lstStyle/>
          <a:p>
            <a:pPr marL="0" indent="0">
              <a:lnSpc>
                <a:spcPts val="2850"/>
              </a:lnSpc>
              <a:buNone/>
            </a:pPr>
            <a:r>
              <a:rPr lang="en-US" sz="1750" kern="0" spc="-36" dirty="0">
                <a:latin typeface="Inter" pitchFamily="34" charset="0"/>
                <a:ea typeface="Inter" pitchFamily="34" charset="-122"/>
                <a:cs typeface="Inter" pitchFamily="34" charset="-120"/>
              </a:rPr>
              <a:t>Prioritize patient requests based on urgency and severity.</a:t>
            </a:r>
            <a:endParaRPr lang="en-US" sz="1750" dirty="0"/>
          </a:p>
        </p:txBody>
      </p:sp>
      <p:sp>
        <p:nvSpPr>
          <p:cNvPr id="10" name="Shape 7"/>
          <p:cNvSpPr/>
          <p:nvPr/>
        </p:nvSpPr>
        <p:spPr>
          <a:xfrm>
            <a:off x="3668262" y="5283019"/>
            <a:ext cx="396835" cy="396835"/>
          </a:xfrm>
          <a:prstGeom prst="roundRect">
            <a:avLst>
              <a:gd name="adj" fmla="val 24007"/>
            </a:avLst>
          </a:prstGeom>
          <a:solidFill>
            <a:srgbClr val="DADBF1"/>
          </a:solidFill>
          <a:ln w="7620">
            <a:solidFill>
              <a:srgbClr val="C0C1D7"/>
            </a:solidFill>
            <a:prstDash val="solid"/>
          </a:ln>
        </p:spPr>
      </p:sp>
      <p:sp>
        <p:nvSpPr>
          <p:cNvPr id="11" name="Text 8"/>
          <p:cNvSpPr/>
          <p:nvPr/>
        </p:nvSpPr>
        <p:spPr>
          <a:xfrm>
            <a:off x="4252674" y="5246574"/>
            <a:ext cx="2835235" cy="354330"/>
          </a:xfrm>
          <a:prstGeom prst="rect">
            <a:avLst/>
          </a:prstGeom>
          <a:noFill/>
          <a:ln/>
        </p:spPr>
        <p:txBody>
          <a:bodyPr wrap="none" lIns="0" tIns="0" rIns="0" bIns="0" rtlCol="0" anchor="t"/>
          <a:lstStyle/>
          <a:p>
            <a:pPr marL="0" indent="0">
              <a:lnSpc>
                <a:spcPts val="2750"/>
              </a:lnSpc>
              <a:buNone/>
            </a:pPr>
            <a:r>
              <a:rPr lang="en-US" sz="2200" b="1" u="sng" kern="0" spc="-67" dirty="0">
                <a:latin typeface="Inter Bold" pitchFamily="34" charset="0"/>
                <a:ea typeface="Inter Bold" pitchFamily="34" charset="-122"/>
                <a:cs typeface="Inter Bold" pitchFamily="34" charset="-120"/>
              </a:rPr>
              <a:t>Efficiency</a:t>
            </a:r>
            <a:endParaRPr lang="en-US" sz="2200" u="sng" dirty="0"/>
          </a:p>
        </p:txBody>
      </p:sp>
      <p:sp>
        <p:nvSpPr>
          <p:cNvPr id="12" name="Text 9"/>
          <p:cNvSpPr/>
          <p:nvPr/>
        </p:nvSpPr>
        <p:spPr>
          <a:xfrm>
            <a:off x="3044283" y="5856803"/>
            <a:ext cx="3420097" cy="1331051"/>
          </a:xfrm>
          <a:prstGeom prst="rect">
            <a:avLst/>
          </a:prstGeom>
          <a:noFill/>
          <a:ln/>
        </p:spPr>
        <p:txBody>
          <a:bodyPr wrap="square" lIns="0" tIns="0" rIns="0" bIns="0" rtlCol="0" anchor="t"/>
          <a:lstStyle/>
          <a:p>
            <a:pPr marL="0" indent="0">
              <a:lnSpc>
                <a:spcPts val="2850"/>
              </a:lnSpc>
              <a:buNone/>
            </a:pPr>
            <a:r>
              <a:rPr lang="en-US" sz="1750" kern="0" spc="-36" dirty="0">
                <a:latin typeface="Inter" pitchFamily="34" charset="0"/>
                <a:ea typeface="Inter" pitchFamily="34" charset="-122"/>
                <a:cs typeface="Inter" pitchFamily="34" charset="-120"/>
              </a:rPr>
              <a:t>Streamline workflows and reduce response times for patient needs.</a:t>
            </a:r>
            <a:endParaRPr lang="en-US" sz="1750" dirty="0"/>
          </a:p>
        </p:txBody>
      </p:sp>
      <p:sp>
        <p:nvSpPr>
          <p:cNvPr id="13" name="Rectangle 12">
            <a:extLst>
              <a:ext uri="{FF2B5EF4-FFF2-40B4-BE49-F238E27FC236}">
                <a16:creationId xmlns:a16="http://schemas.microsoft.com/office/drawing/2014/main" id="{66FD6610-2B1C-AF2C-C1F5-02FCC83E2D6B}"/>
              </a:ext>
            </a:extLst>
          </p:cNvPr>
          <p:cNvSpPr/>
          <p:nvPr/>
        </p:nvSpPr>
        <p:spPr>
          <a:xfrm>
            <a:off x="12634332" y="7761250"/>
            <a:ext cx="1996068" cy="43489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08392"/>
            <a:ext cx="68001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Technology Stack</a:t>
            </a:r>
            <a:endParaRPr lang="en-US" sz="4450" dirty="0"/>
          </a:p>
        </p:txBody>
      </p:sp>
      <p:sp>
        <p:nvSpPr>
          <p:cNvPr id="4" name="Shape 1"/>
          <p:cNvSpPr/>
          <p:nvPr/>
        </p:nvSpPr>
        <p:spPr>
          <a:xfrm>
            <a:off x="6272570" y="1722859"/>
            <a:ext cx="3664863" cy="2047994"/>
          </a:xfrm>
          <a:prstGeom prst="roundRect">
            <a:avLst>
              <a:gd name="adj" fmla="val 4652"/>
            </a:avLst>
          </a:prstGeom>
          <a:solidFill>
            <a:srgbClr val="DADBF1"/>
          </a:solidFill>
          <a:ln w="7620">
            <a:solidFill>
              <a:srgbClr val="C0C1D7"/>
            </a:solidFill>
            <a:prstDash val="solid"/>
          </a:ln>
        </p:spPr>
      </p:sp>
      <p:sp>
        <p:nvSpPr>
          <p:cNvPr id="5" name="Text 2"/>
          <p:cNvSpPr/>
          <p:nvPr/>
        </p:nvSpPr>
        <p:spPr>
          <a:xfrm>
            <a:off x="6514624" y="1960109"/>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Azure OpenAI</a:t>
            </a:r>
            <a:endParaRPr lang="en-US" sz="2200" dirty="0"/>
          </a:p>
        </p:txBody>
      </p:sp>
      <p:sp>
        <p:nvSpPr>
          <p:cNvPr id="6" name="Text 3"/>
          <p:cNvSpPr/>
          <p:nvPr/>
        </p:nvSpPr>
        <p:spPr>
          <a:xfrm>
            <a:off x="6474048" y="2532393"/>
            <a:ext cx="3195995"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Powering intelligent voice assistants for patient interaction.</a:t>
            </a:r>
            <a:endParaRPr lang="en-US" sz="1750" dirty="0"/>
          </a:p>
        </p:txBody>
      </p:sp>
      <p:sp>
        <p:nvSpPr>
          <p:cNvPr id="7" name="Shape 4"/>
          <p:cNvSpPr/>
          <p:nvPr/>
        </p:nvSpPr>
        <p:spPr>
          <a:xfrm>
            <a:off x="10506403" y="1743985"/>
            <a:ext cx="3664863" cy="2047994"/>
          </a:xfrm>
          <a:prstGeom prst="roundRect">
            <a:avLst>
              <a:gd name="adj" fmla="val 4652"/>
            </a:avLst>
          </a:prstGeom>
          <a:solidFill>
            <a:srgbClr val="DADBF1"/>
          </a:solidFill>
          <a:ln w="7620">
            <a:solidFill>
              <a:srgbClr val="C0C1D7"/>
            </a:solidFill>
            <a:prstDash val="solid"/>
          </a:ln>
        </p:spPr>
        <p:txBody>
          <a:bodyPr/>
          <a:lstStyle/>
          <a:p>
            <a:endParaRPr lang="en-IN" dirty="0"/>
          </a:p>
        </p:txBody>
      </p:sp>
      <p:sp>
        <p:nvSpPr>
          <p:cNvPr id="8" name="Text 5"/>
          <p:cNvSpPr/>
          <p:nvPr/>
        </p:nvSpPr>
        <p:spPr>
          <a:xfrm>
            <a:off x="10707921" y="2001776"/>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Speech Services</a:t>
            </a:r>
            <a:endParaRPr lang="en-US" sz="2200" dirty="0"/>
          </a:p>
        </p:txBody>
      </p:sp>
      <p:sp>
        <p:nvSpPr>
          <p:cNvPr id="9" name="Text 6"/>
          <p:cNvSpPr/>
          <p:nvPr/>
        </p:nvSpPr>
        <p:spPr>
          <a:xfrm>
            <a:off x="10773793" y="2529688"/>
            <a:ext cx="3195995"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Processing and transcribing patient requests with high accuracy.</a:t>
            </a:r>
            <a:endParaRPr lang="en-US" sz="1750" dirty="0"/>
          </a:p>
        </p:txBody>
      </p:sp>
      <p:sp>
        <p:nvSpPr>
          <p:cNvPr id="10" name="Shape 7"/>
          <p:cNvSpPr/>
          <p:nvPr/>
        </p:nvSpPr>
        <p:spPr>
          <a:xfrm>
            <a:off x="6280190" y="4133955"/>
            <a:ext cx="3664863" cy="1706418"/>
          </a:xfrm>
          <a:prstGeom prst="roundRect">
            <a:avLst>
              <a:gd name="adj" fmla="val 7205"/>
            </a:avLst>
          </a:prstGeom>
          <a:solidFill>
            <a:srgbClr val="DADBF1"/>
          </a:solidFill>
          <a:ln w="7620">
            <a:solidFill>
              <a:srgbClr val="C0C1D7"/>
            </a:solidFill>
            <a:prstDash val="solid"/>
          </a:ln>
        </p:spPr>
      </p:sp>
      <p:sp>
        <p:nvSpPr>
          <p:cNvPr id="11" name="Text 8"/>
          <p:cNvSpPr/>
          <p:nvPr/>
        </p:nvSpPr>
        <p:spPr>
          <a:xfrm>
            <a:off x="6474048" y="4268616"/>
            <a:ext cx="5591572" cy="436144"/>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Natural Language Processing</a:t>
            </a:r>
            <a:endParaRPr lang="en-US" sz="2200" dirty="0"/>
          </a:p>
        </p:txBody>
      </p:sp>
      <p:sp>
        <p:nvSpPr>
          <p:cNvPr id="12" name="Text 9"/>
          <p:cNvSpPr/>
          <p:nvPr/>
        </p:nvSpPr>
        <p:spPr>
          <a:xfrm>
            <a:off x="6474048" y="4834358"/>
            <a:ext cx="3422809" cy="7946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Understanding the context and intent</a:t>
            </a:r>
          </a:p>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 behind patient requests.</a:t>
            </a:r>
            <a:endParaRPr lang="en-US" sz="1750" dirty="0"/>
          </a:p>
        </p:txBody>
      </p:sp>
      <p:sp>
        <p:nvSpPr>
          <p:cNvPr id="13" name="Rectangle 12">
            <a:extLst>
              <a:ext uri="{FF2B5EF4-FFF2-40B4-BE49-F238E27FC236}">
                <a16:creationId xmlns:a16="http://schemas.microsoft.com/office/drawing/2014/main" id="{5E397552-23B3-67F8-12C1-F0550373C6B2}"/>
              </a:ext>
            </a:extLst>
          </p:cNvPr>
          <p:cNvSpPr/>
          <p:nvPr/>
        </p:nvSpPr>
        <p:spPr>
          <a:xfrm>
            <a:off x="12545122" y="7761250"/>
            <a:ext cx="1996068" cy="43489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Shape 7">
            <a:extLst>
              <a:ext uri="{FF2B5EF4-FFF2-40B4-BE49-F238E27FC236}">
                <a16:creationId xmlns:a16="http://schemas.microsoft.com/office/drawing/2014/main" id="{C482B911-A2DD-71AF-15E8-0CC55D4296A5}"/>
              </a:ext>
            </a:extLst>
          </p:cNvPr>
          <p:cNvSpPr/>
          <p:nvPr/>
        </p:nvSpPr>
        <p:spPr>
          <a:xfrm>
            <a:off x="10539358" y="4093637"/>
            <a:ext cx="3664863" cy="1706418"/>
          </a:xfrm>
          <a:prstGeom prst="roundRect">
            <a:avLst>
              <a:gd name="adj" fmla="val 7205"/>
            </a:avLst>
          </a:prstGeom>
          <a:solidFill>
            <a:srgbClr val="DADBF1"/>
          </a:solidFill>
          <a:ln w="7620">
            <a:solidFill>
              <a:srgbClr val="C0C1D7"/>
            </a:solidFill>
            <a:prstDash val="solid"/>
          </a:ln>
        </p:spPr>
      </p:sp>
      <p:sp>
        <p:nvSpPr>
          <p:cNvPr id="15" name="TextBox 14">
            <a:extLst>
              <a:ext uri="{FF2B5EF4-FFF2-40B4-BE49-F238E27FC236}">
                <a16:creationId xmlns:a16="http://schemas.microsoft.com/office/drawing/2014/main" id="{92744D70-18EA-5F59-91C1-6460E61050E2}"/>
              </a:ext>
            </a:extLst>
          </p:cNvPr>
          <p:cNvSpPr txBox="1"/>
          <p:nvPr/>
        </p:nvSpPr>
        <p:spPr>
          <a:xfrm>
            <a:off x="10707921" y="4214168"/>
            <a:ext cx="2267548" cy="436145"/>
          </a:xfrm>
          <a:prstGeom prst="rect">
            <a:avLst/>
          </a:prstGeom>
          <a:noFill/>
        </p:spPr>
        <p:txBody>
          <a:bodyPr wrap="square" rtlCol="0">
            <a:spAutoFit/>
          </a:bodyPr>
          <a:lstStyle/>
          <a:p>
            <a:pPr>
              <a:lnSpc>
                <a:spcPts val="2750"/>
              </a:lnSpc>
            </a:pPr>
            <a:r>
              <a:rPr lang="en-IN" sz="2200" b="1" kern="0" spc="-67" dirty="0">
                <a:solidFill>
                  <a:srgbClr val="272525"/>
                </a:solidFill>
                <a:latin typeface="Inter Bold" pitchFamily="34" charset="0"/>
                <a:ea typeface="Inter Bold" pitchFamily="34" charset="-122"/>
              </a:rPr>
              <a:t>Admin Panel</a:t>
            </a:r>
          </a:p>
        </p:txBody>
      </p:sp>
      <p:sp>
        <p:nvSpPr>
          <p:cNvPr id="16" name="TextBox 15">
            <a:extLst>
              <a:ext uri="{FF2B5EF4-FFF2-40B4-BE49-F238E27FC236}">
                <a16:creationId xmlns:a16="http://schemas.microsoft.com/office/drawing/2014/main" id="{2F260E03-8D22-5FFB-3643-AAA0F322D791}"/>
              </a:ext>
            </a:extLst>
          </p:cNvPr>
          <p:cNvSpPr txBox="1"/>
          <p:nvPr/>
        </p:nvSpPr>
        <p:spPr>
          <a:xfrm>
            <a:off x="10812832" y="4801142"/>
            <a:ext cx="3005901" cy="804066"/>
          </a:xfrm>
          <a:prstGeom prst="rect">
            <a:avLst/>
          </a:prstGeom>
          <a:noFill/>
        </p:spPr>
        <p:txBody>
          <a:bodyPr wrap="square" rtlCol="0">
            <a:spAutoFit/>
          </a:bodyPr>
          <a:lstStyle/>
          <a:p>
            <a:pPr>
              <a:lnSpc>
                <a:spcPts val="2850"/>
              </a:lnSpc>
            </a:pPr>
            <a:r>
              <a:rPr lang="en-IN" sz="1750" kern="0" spc="-36" dirty="0">
                <a:solidFill>
                  <a:srgbClr val="272525"/>
                </a:solidFill>
                <a:latin typeface="Inter" pitchFamily="34" charset="0"/>
                <a:ea typeface="Inter" pitchFamily="34" charset="-122"/>
              </a:rPr>
              <a:t>Web-based dashboard for management.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473702" y="1240036"/>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System Architecture</a:t>
            </a:r>
            <a:endParaRPr lang="en-US" sz="4450" dirty="0"/>
          </a:p>
        </p:txBody>
      </p:sp>
      <p:pic>
        <p:nvPicPr>
          <p:cNvPr id="4" name="Image 1" descr="preencoded.png"/>
          <p:cNvPicPr>
            <a:picLocks noChangeAspect="1"/>
          </p:cNvPicPr>
          <p:nvPr/>
        </p:nvPicPr>
        <p:blipFill>
          <a:blip r:embed="rId4"/>
          <a:stretch>
            <a:fillRect/>
          </a:stretch>
        </p:blipFill>
        <p:spPr>
          <a:xfrm>
            <a:off x="1056084" y="2320290"/>
            <a:ext cx="566976" cy="566976"/>
          </a:xfrm>
          <a:prstGeom prst="rect">
            <a:avLst/>
          </a:prstGeom>
        </p:spPr>
      </p:pic>
      <p:sp>
        <p:nvSpPr>
          <p:cNvPr id="5" name="Text 1"/>
          <p:cNvSpPr/>
          <p:nvPr/>
        </p:nvSpPr>
        <p:spPr>
          <a:xfrm>
            <a:off x="1056084" y="3082766"/>
            <a:ext cx="2835235" cy="354330"/>
          </a:xfrm>
          <a:prstGeom prst="rect">
            <a:avLst/>
          </a:prstGeom>
          <a:noFill/>
          <a:ln/>
        </p:spPr>
        <p:txBody>
          <a:bodyPr wrap="none" lIns="0" tIns="0" rIns="0" bIns="0" rtlCol="0" anchor="t"/>
          <a:lstStyle/>
          <a:p>
            <a:pPr marL="0" indent="0" algn="l">
              <a:lnSpc>
                <a:spcPts val="2750"/>
              </a:lnSpc>
              <a:buNone/>
            </a:pPr>
            <a:r>
              <a:rPr lang="en-US" sz="2200" b="1" kern="0" spc="-67" dirty="0">
                <a:latin typeface="Inter Bold" pitchFamily="34" charset="0"/>
                <a:ea typeface="Inter Bold" pitchFamily="34" charset="-122"/>
                <a:cs typeface="Inter Bold" pitchFamily="34" charset="-120"/>
              </a:rPr>
              <a:t>Patient Voice Input</a:t>
            </a:r>
            <a:endParaRPr lang="en-US" sz="2200" dirty="0"/>
          </a:p>
        </p:txBody>
      </p:sp>
      <p:sp>
        <p:nvSpPr>
          <p:cNvPr id="6" name="Text 2"/>
          <p:cNvSpPr/>
          <p:nvPr/>
        </p:nvSpPr>
        <p:spPr>
          <a:xfrm>
            <a:off x="1056084" y="3548434"/>
            <a:ext cx="3608070" cy="725805"/>
          </a:xfrm>
          <a:prstGeom prst="rect">
            <a:avLst/>
          </a:prstGeom>
          <a:noFill/>
          <a:ln/>
        </p:spPr>
        <p:txBody>
          <a:bodyPr wrap="square" lIns="0" tIns="0" rIns="0" bIns="0" rtlCol="0" anchor="t"/>
          <a:lstStyle/>
          <a:p>
            <a:pPr marL="0" indent="0" algn="l">
              <a:lnSpc>
                <a:spcPts val="2850"/>
              </a:lnSpc>
              <a:buNone/>
            </a:pPr>
            <a:r>
              <a:rPr lang="en-US" sz="1750" kern="0" spc="-36" dirty="0">
                <a:latin typeface="Inter" pitchFamily="34" charset="0"/>
                <a:ea typeface="Inter" pitchFamily="34" charset="-122"/>
                <a:cs typeface="Inter" pitchFamily="34" charset="-120"/>
              </a:rPr>
              <a:t>Patients speak their requests directly to the AI assistant.</a:t>
            </a:r>
            <a:endParaRPr lang="en-US" sz="1750" dirty="0"/>
          </a:p>
        </p:txBody>
      </p:sp>
      <p:pic>
        <p:nvPicPr>
          <p:cNvPr id="7" name="Image 2" descr="preencoded.png"/>
          <p:cNvPicPr>
            <a:picLocks noChangeAspect="1"/>
          </p:cNvPicPr>
          <p:nvPr/>
        </p:nvPicPr>
        <p:blipFill>
          <a:blip r:embed="rId5"/>
          <a:stretch>
            <a:fillRect/>
          </a:stretch>
        </p:blipFill>
        <p:spPr>
          <a:xfrm>
            <a:off x="4968895" y="2291931"/>
            <a:ext cx="566976" cy="566976"/>
          </a:xfrm>
          <a:prstGeom prst="rect">
            <a:avLst/>
          </a:prstGeom>
        </p:spPr>
      </p:pic>
      <p:sp>
        <p:nvSpPr>
          <p:cNvPr id="8" name="Text 3"/>
          <p:cNvSpPr/>
          <p:nvPr/>
        </p:nvSpPr>
        <p:spPr>
          <a:xfrm>
            <a:off x="4919425" y="3062152"/>
            <a:ext cx="2835235" cy="354330"/>
          </a:xfrm>
          <a:prstGeom prst="rect">
            <a:avLst/>
          </a:prstGeom>
          <a:noFill/>
          <a:ln/>
        </p:spPr>
        <p:txBody>
          <a:bodyPr wrap="none" lIns="0" tIns="0" rIns="0" bIns="0" rtlCol="0" anchor="t"/>
          <a:lstStyle/>
          <a:p>
            <a:pPr marL="0" indent="0" algn="l">
              <a:lnSpc>
                <a:spcPts val="2750"/>
              </a:lnSpc>
              <a:buNone/>
            </a:pPr>
            <a:r>
              <a:rPr lang="en-US" sz="2200" b="1" kern="0" spc="-67" dirty="0">
                <a:latin typeface="Inter Bold" pitchFamily="34" charset="0"/>
                <a:ea typeface="Inter Bold" pitchFamily="34" charset="-122"/>
                <a:cs typeface="Inter Bold" pitchFamily="34" charset="-120"/>
              </a:rPr>
              <a:t>Speech Recognition</a:t>
            </a:r>
            <a:endParaRPr lang="en-US" sz="2200" dirty="0"/>
          </a:p>
        </p:txBody>
      </p:sp>
      <p:sp>
        <p:nvSpPr>
          <p:cNvPr id="9" name="Text 4"/>
          <p:cNvSpPr/>
          <p:nvPr/>
        </p:nvSpPr>
        <p:spPr>
          <a:xfrm>
            <a:off x="4919425" y="3573185"/>
            <a:ext cx="3608189" cy="725805"/>
          </a:xfrm>
          <a:prstGeom prst="rect">
            <a:avLst/>
          </a:prstGeom>
          <a:noFill/>
          <a:ln/>
        </p:spPr>
        <p:txBody>
          <a:bodyPr wrap="square" lIns="0" tIns="0" rIns="0" bIns="0" rtlCol="0" anchor="t"/>
          <a:lstStyle/>
          <a:p>
            <a:pPr marL="0" indent="0" algn="l">
              <a:lnSpc>
                <a:spcPts val="2850"/>
              </a:lnSpc>
              <a:buNone/>
            </a:pPr>
            <a:r>
              <a:rPr lang="en-US" sz="1750" kern="0" spc="-36" dirty="0">
                <a:latin typeface="Inter" pitchFamily="34" charset="0"/>
                <a:ea typeface="Inter" pitchFamily="34" charset="-122"/>
                <a:cs typeface="Inter" pitchFamily="34" charset="-120"/>
              </a:rPr>
              <a:t>Speech Services converts voice to text for analysis.</a:t>
            </a:r>
            <a:endParaRPr lang="en-US" sz="1750" dirty="0"/>
          </a:p>
        </p:txBody>
      </p:sp>
      <p:pic>
        <p:nvPicPr>
          <p:cNvPr id="10" name="Image 3" descr="preencoded.png"/>
          <p:cNvPicPr>
            <a:picLocks noChangeAspect="1"/>
          </p:cNvPicPr>
          <p:nvPr/>
        </p:nvPicPr>
        <p:blipFill>
          <a:blip r:embed="rId6"/>
          <a:stretch>
            <a:fillRect/>
          </a:stretch>
        </p:blipFill>
        <p:spPr>
          <a:xfrm>
            <a:off x="1077278" y="5061466"/>
            <a:ext cx="566976" cy="566976"/>
          </a:xfrm>
          <a:prstGeom prst="rect">
            <a:avLst/>
          </a:prstGeom>
        </p:spPr>
      </p:pic>
      <p:sp>
        <p:nvSpPr>
          <p:cNvPr id="11" name="Text 5"/>
          <p:cNvSpPr/>
          <p:nvPr/>
        </p:nvSpPr>
        <p:spPr>
          <a:xfrm>
            <a:off x="1056084" y="5768876"/>
            <a:ext cx="2835235" cy="354330"/>
          </a:xfrm>
          <a:prstGeom prst="rect">
            <a:avLst/>
          </a:prstGeom>
          <a:noFill/>
          <a:ln/>
        </p:spPr>
        <p:txBody>
          <a:bodyPr wrap="none" lIns="0" tIns="0" rIns="0" bIns="0" rtlCol="0" anchor="t"/>
          <a:lstStyle/>
          <a:p>
            <a:pPr marL="0" indent="0" algn="l">
              <a:lnSpc>
                <a:spcPts val="2750"/>
              </a:lnSpc>
              <a:buNone/>
            </a:pPr>
            <a:r>
              <a:rPr lang="en-US" sz="2200" b="1" kern="0" spc="-67" dirty="0">
                <a:latin typeface="Inter Bold" pitchFamily="34" charset="0"/>
                <a:ea typeface="Inter Bold" pitchFamily="34" charset="-122"/>
                <a:cs typeface="Inter Bold" pitchFamily="34" charset="-120"/>
              </a:rPr>
              <a:t>Prioritization Engine</a:t>
            </a:r>
            <a:endParaRPr lang="en-US" sz="2200" dirty="0"/>
          </a:p>
        </p:txBody>
      </p:sp>
      <p:sp>
        <p:nvSpPr>
          <p:cNvPr id="12" name="Text 6"/>
          <p:cNvSpPr/>
          <p:nvPr/>
        </p:nvSpPr>
        <p:spPr>
          <a:xfrm>
            <a:off x="1056084" y="6263639"/>
            <a:ext cx="3608070" cy="725805"/>
          </a:xfrm>
          <a:prstGeom prst="rect">
            <a:avLst/>
          </a:prstGeom>
          <a:noFill/>
          <a:ln/>
        </p:spPr>
        <p:txBody>
          <a:bodyPr wrap="square" lIns="0" tIns="0" rIns="0" bIns="0" rtlCol="0" anchor="t"/>
          <a:lstStyle/>
          <a:p>
            <a:pPr marL="0" indent="0" algn="l">
              <a:lnSpc>
                <a:spcPts val="2850"/>
              </a:lnSpc>
              <a:buNone/>
            </a:pPr>
            <a:r>
              <a:rPr lang="en-US" sz="1750" kern="0" spc="-36" dirty="0">
                <a:latin typeface="Inter" pitchFamily="34" charset="0"/>
                <a:ea typeface="Inter" pitchFamily="34" charset="-122"/>
                <a:cs typeface="Inter" pitchFamily="34" charset="-120"/>
              </a:rPr>
              <a:t>NLP determines urgency and prioritizes requests.</a:t>
            </a:r>
            <a:endParaRPr lang="en-US" sz="1750" dirty="0"/>
          </a:p>
        </p:txBody>
      </p:sp>
      <p:pic>
        <p:nvPicPr>
          <p:cNvPr id="13" name="Image 4" descr="preencoded.png"/>
          <p:cNvPicPr>
            <a:picLocks noChangeAspect="1"/>
          </p:cNvPicPr>
          <p:nvPr/>
        </p:nvPicPr>
        <p:blipFill>
          <a:blip r:embed="rId7"/>
          <a:stretch>
            <a:fillRect/>
          </a:stretch>
        </p:blipFill>
        <p:spPr>
          <a:xfrm>
            <a:off x="4919425" y="4970604"/>
            <a:ext cx="566976" cy="566976"/>
          </a:xfrm>
          <a:prstGeom prst="rect">
            <a:avLst/>
          </a:prstGeom>
        </p:spPr>
      </p:pic>
      <p:sp>
        <p:nvSpPr>
          <p:cNvPr id="14" name="Text 7"/>
          <p:cNvSpPr/>
          <p:nvPr/>
        </p:nvSpPr>
        <p:spPr>
          <a:xfrm>
            <a:off x="4919425" y="5737466"/>
            <a:ext cx="2835235" cy="354330"/>
          </a:xfrm>
          <a:prstGeom prst="rect">
            <a:avLst/>
          </a:prstGeom>
          <a:noFill/>
          <a:ln/>
        </p:spPr>
        <p:txBody>
          <a:bodyPr wrap="none" lIns="0" tIns="0" rIns="0" bIns="0" rtlCol="0" anchor="t"/>
          <a:lstStyle/>
          <a:p>
            <a:pPr marL="0" indent="0" algn="l">
              <a:lnSpc>
                <a:spcPts val="2750"/>
              </a:lnSpc>
              <a:buNone/>
            </a:pPr>
            <a:r>
              <a:rPr lang="en-US" sz="2200" b="1" kern="0" spc="-67" dirty="0">
                <a:latin typeface="Inter Bold" pitchFamily="34" charset="0"/>
                <a:ea typeface="Inter Bold" pitchFamily="34" charset="-122"/>
                <a:cs typeface="Inter Bold" pitchFamily="34" charset="-120"/>
              </a:rPr>
              <a:t>Nurse Notification</a:t>
            </a:r>
            <a:endParaRPr lang="en-US" sz="2200" dirty="0"/>
          </a:p>
        </p:txBody>
      </p:sp>
      <p:sp>
        <p:nvSpPr>
          <p:cNvPr id="15" name="Text 8"/>
          <p:cNvSpPr/>
          <p:nvPr/>
        </p:nvSpPr>
        <p:spPr>
          <a:xfrm>
            <a:off x="4919425" y="6225913"/>
            <a:ext cx="3608189" cy="725805"/>
          </a:xfrm>
          <a:prstGeom prst="rect">
            <a:avLst/>
          </a:prstGeom>
          <a:noFill/>
          <a:ln/>
        </p:spPr>
        <p:txBody>
          <a:bodyPr wrap="square" lIns="0" tIns="0" rIns="0" bIns="0" rtlCol="0" anchor="t"/>
          <a:lstStyle/>
          <a:p>
            <a:pPr marL="0" indent="0" algn="l">
              <a:lnSpc>
                <a:spcPts val="2850"/>
              </a:lnSpc>
              <a:buNone/>
            </a:pPr>
            <a:r>
              <a:rPr lang="en-US" sz="1750" kern="0" spc="-36" dirty="0">
                <a:latin typeface="Inter" pitchFamily="34" charset="0"/>
                <a:ea typeface="Inter" pitchFamily="34" charset="-122"/>
                <a:cs typeface="Inter" pitchFamily="34" charset="-120"/>
              </a:rPr>
              <a:t>Nurses receive alerts via the mobile app.</a:t>
            </a:r>
            <a:endParaRPr lang="en-US" sz="1750" dirty="0"/>
          </a:p>
        </p:txBody>
      </p:sp>
      <p:sp>
        <p:nvSpPr>
          <p:cNvPr id="16" name="Rectangle 15">
            <a:extLst>
              <a:ext uri="{FF2B5EF4-FFF2-40B4-BE49-F238E27FC236}">
                <a16:creationId xmlns:a16="http://schemas.microsoft.com/office/drawing/2014/main" id="{FB565A4A-4A2C-3F03-F2A8-6ADBE99A5B31}"/>
              </a:ext>
            </a:extLst>
          </p:cNvPr>
          <p:cNvSpPr/>
          <p:nvPr/>
        </p:nvSpPr>
        <p:spPr>
          <a:xfrm>
            <a:off x="12634332" y="7794703"/>
            <a:ext cx="1996068" cy="43489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383286" y="709261"/>
            <a:ext cx="5863828" cy="591979"/>
          </a:xfrm>
          <a:prstGeom prst="rect">
            <a:avLst/>
          </a:prstGeom>
          <a:noFill/>
          <a:ln/>
        </p:spPr>
        <p:txBody>
          <a:bodyPr wrap="none" lIns="0" tIns="0" rIns="0" bIns="0" rtlCol="0" anchor="t"/>
          <a:lstStyle/>
          <a:p>
            <a:pPr marL="0" indent="0">
              <a:lnSpc>
                <a:spcPts val="4650"/>
              </a:lnSpc>
              <a:buNone/>
            </a:pPr>
            <a:r>
              <a:rPr lang="en-US" sz="3700" b="1" kern="0" spc="-112" dirty="0">
                <a:solidFill>
                  <a:srgbClr val="000000"/>
                </a:solidFill>
                <a:latin typeface="Inter Bold" pitchFamily="34" charset="0"/>
                <a:ea typeface="Inter Bold" pitchFamily="34" charset="-122"/>
                <a:cs typeface="Inter Bold" pitchFamily="34" charset="-120"/>
              </a:rPr>
              <a:t>Feature and Functionalities</a:t>
            </a:r>
            <a:endParaRPr lang="en-US" sz="3700" dirty="0"/>
          </a:p>
        </p:txBody>
      </p:sp>
      <p:sp>
        <p:nvSpPr>
          <p:cNvPr id="3" name="Shape 1"/>
          <p:cNvSpPr/>
          <p:nvPr/>
        </p:nvSpPr>
        <p:spPr>
          <a:xfrm>
            <a:off x="935712" y="1492687"/>
            <a:ext cx="22860" cy="6214943"/>
          </a:xfrm>
          <a:prstGeom prst="roundRect">
            <a:avLst>
              <a:gd name="adj" fmla="val 348092"/>
            </a:avLst>
          </a:prstGeom>
          <a:solidFill>
            <a:srgbClr val="C0C1D7"/>
          </a:solidFill>
          <a:ln/>
        </p:spPr>
      </p:sp>
      <p:sp>
        <p:nvSpPr>
          <p:cNvPr id="4" name="Shape 2"/>
          <p:cNvSpPr/>
          <p:nvPr/>
        </p:nvSpPr>
        <p:spPr>
          <a:xfrm>
            <a:off x="1137404" y="1907500"/>
            <a:ext cx="663059" cy="22860"/>
          </a:xfrm>
          <a:prstGeom prst="roundRect">
            <a:avLst>
              <a:gd name="adj" fmla="val 348092"/>
            </a:avLst>
          </a:prstGeom>
          <a:solidFill>
            <a:srgbClr val="C0C1D7"/>
          </a:solidFill>
          <a:ln/>
        </p:spPr>
      </p:sp>
      <p:sp>
        <p:nvSpPr>
          <p:cNvPr id="5" name="Shape 3"/>
          <p:cNvSpPr/>
          <p:nvPr/>
        </p:nvSpPr>
        <p:spPr>
          <a:xfrm>
            <a:off x="734020" y="1705808"/>
            <a:ext cx="426244" cy="426244"/>
          </a:xfrm>
          <a:prstGeom prst="roundRect">
            <a:avLst>
              <a:gd name="adj" fmla="val 18669"/>
            </a:avLst>
          </a:prstGeom>
          <a:solidFill>
            <a:srgbClr val="DADBF1"/>
          </a:solidFill>
          <a:ln w="7620">
            <a:solidFill>
              <a:srgbClr val="C0C1D7"/>
            </a:solidFill>
            <a:prstDash val="solid"/>
          </a:ln>
        </p:spPr>
      </p:sp>
      <p:sp>
        <p:nvSpPr>
          <p:cNvPr id="6" name="Text 4"/>
          <p:cNvSpPr/>
          <p:nvPr/>
        </p:nvSpPr>
        <p:spPr>
          <a:xfrm>
            <a:off x="890111" y="1776770"/>
            <a:ext cx="114062" cy="284202"/>
          </a:xfrm>
          <a:prstGeom prst="rect">
            <a:avLst/>
          </a:prstGeom>
          <a:noFill/>
          <a:ln/>
        </p:spPr>
        <p:txBody>
          <a:bodyPr wrap="none" lIns="0" tIns="0" rIns="0" bIns="0" rtlCol="0" anchor="t"/>
          <a:lstStyle/>
          <a:p>
            <a:pPr marL="0" indent="0" algn="ctr">
              <a:lnSpc>
                <a:spcPts val="2200"/>
              </a:lnSpc>
              <a:buNone/>
            </a:pPr>
            <a:r>
              <a:rPr lang="en-US" sz="2200" b="1" kern="0" spc="-67" dirty="0">
                <a:solidFill>
                  <a:srgbClr val="272525"/>
                </a:solidFill>
                <a:latin typeface="Inter Bold" pitchFamily="34" charset="0"/>
                <a:ea typeface="Inter Bold" pitchFamily="34" charset="-122"/>
                <a:cs typeface="Inter Bold" pitchFamily="34" charset="-120"/>
              </a:rPr>
              <a:t>1</a:t>
            </a:r>
            <a:endParaRPr lang="en-US" sz="2200" dirty="0"/>
          </a:p>
        </p:txBody>
      </p:sp>
      <p:sp>
        <p:nvSpPr>
          <p:cNvPr id="7" name="Text 5"/>
          <p:cNvSpPr/>
          <p:nvPr/>
        </p:nvSpPr>
        <p:spPr>
          <a:xfrm>
            <a:off x="1989177" y="1682115"/>
            <a:ext cx="2368272" cy="295989"/>
          </a:xfrm>
          <a:prstGeom prst="rect">
            <a:avLst/>
          </a:prstGeom>
          <a:noFill/>
          <a:ln/>
        </p:spPr>
        <p:txBody>
          <a:bodyPr wrap="none" lIns="0" tIns="0" rIns="0" bIns="0" rtlCol="0" anchor="t"/>
          <a:lstStyle/>
          <a:p>
            <a:pPr marL="0" indent="0" algn="l">
              <a:lnSpc>
                <a:spcPts val="2300"/>
              </a:lnSpc>
              <a:buNone/>
            </a:pPr>
            <a:r>
              <a:rPr lang="en-US" sz="1850" b="1" kern="0" spc="-56" dirty="0">
                <a:latin typeface="Inter Bold" pitchFamily="34" charset="0"/>
                <a:ea typeface="Inter Bold" pitchFamily="34" charset="-122"/>
                <a:cs typeface="Inter Bold" pitchFamily="34" charset="-120"/>
              </a:rPr>
              <a:t>Voice Recognition</a:t>
            </a:r>
            <a:endParaRPr lang="en-US" sz="1850" dirty="0"/>
          </a:p>
        </p:txBody>
      </p:sp>
      <p:sp>
        <p:nvSpPr>
          <p:cNvPr id="8" name="Text 6"/>
          <p:cNvSpPr/>
          <p:nvPr/>
        </p:nvSpPr>
        <p:spPr>
          <a:xfrm>
            <a:off x="1989177" y="2091690"/>
            <a:ext cx="11978164" cy="303014"/>
          </a:xfrm>
          <a:prstGeom prst="rect">
            <a:avLst/>
          </a:prstGeom>
          <a:noFill/>
          <a:ln/>
        </p:spPr>
        <p:txBody>
          <a:bodyPr wrap="none" lIns="0" tIns="0" rIns="0" bIns="0" rtlCol="0" anchor="t"/>
          <a:lstStyle/>
          <a:p>
            <a:pPr marL="0" indent="0" algn="l">
              <a:lnSpc>
                <a:spcPts val="2350"/>
              </a:lnSpc>
              <a:buNone/>
            </a:pPr>
            <a:r>
              <a:rPr lang="en-US" sz="1450" kern="0" spc="-30" dirty="0">
                <a:latin typeface="Inter" pitchFamily="34" charset="0"/>
                <a:ea typeface="Inter" pitchFamily="34" charset="-122"/>
                <a:cs typeface="Inter" pitchFamily="34" charset="-120"/>
              </a:rPr>
              <a:t>Natural language processing for accurate understanding of requests.</a:t>
            </a:r>
            <a:endParaRPr lang="en-US" sz="1450" dirty="0"/>
          </a:p>
        </p:txBody>
      </p:sp>
      <p:sp>
        <p:nvSpPr>
          <p:cNvPr id="9" name="Shape 7"/>
          <p:cNvSpPr/>
          <p:nvPr/>
        </p:nvSpPr>
        <p:spPr>
          <a:xfrm>
            <a:off x="1137404" y="3188375"/>
            <a:ext cx="663059" cy="22860"/>
          </a:xfrm>
          <a:prstGeom prst="roundRect">
            <a:avLst>
              <a:gd name="adj" fmla="val 348092"/>
            </a:avLst>
          </a:prstGeom>
          <a:solidFill>
            <a:srgbClr val="C0C1D7"/>
          </a:solidFill>
          <a:ln/>
        </p:spPr>
      </p:sp>
      <p:sp>
        <p:nvSpPr>
          <p:cNvPr id="10" name="Shape 8"/>
          <p:cNvSpPr/>
          <p:nvPr/>
        </p:nvSpPr>
        <p:spPr>
          <a:xfrm>
            <a:off x="734020" y="2986683"/>
            <a:ext cx="426244" cy="426244"/>
          </a:xfrm>
          <a:prstGeom prst="roundRect">
            <a:avLst>
              <a:gd name="adj" fmla="val 18669"/>
            </a:avLst>
          </a:prstGeom>
          <a:solidFill>
            <a:srgbClr val="DADBF1"/>
          </a:solidFill>
          <a:ln w="7620">
            <a:solidFill>
              <a:srgbClr val="C0C1D7"/>
            </a:solidFill>
            <a:prstDash val="solid"/>
          </a:ln>
        </p:spPr>
      </p:sp>
      <p:sp>
        <p:nvSpPr>
          <p:cNvPr id="11" name="Text 9"/>
          <p:cNvSpPr/>
          <p:nvPr/>
        </p:nvSpPr>
        <p:spPr>
          <a:xfrm>
            <a:off x="861893" y="3057644"/>
            <a:ext cx="170378" cy="284202"/>
          </a:xfrm>
          <a:prstGeom prst="rect">
            <a:avLst/>
          </a:prstGeom>
          <a:noFill/>
          <a:ln/>
        </p:spPr>
        <p:txBody>
          <a:bodyPr wrap="none" lIns="0" tIns="0" rIns="0" bIns="0" rtlCol="0" anchor="t"/>
          <a:lstStyle/>
          <a:p>
            <a:pPr marL="0" indent="0" algn="ctr">
              <a:lnSpc>
                <a:spcPts val="2200"/>
              </a:lnSpc>
              <a:buNone/>
            </a:pPr>
            <a:r>
              <a:rPr lang="en-US" sz="2200" b="1" kern="0" spc="-67" dirty="0">
                <a:solidFill>
                  <a:srgbClr val="272525"/>
                </a:solidFill>
                <a:latin typeface="Inter Bold" pitchFamily="34" charset="0"/>
                <a:ea typeface="Inter Bold" pitchFamily="34" charset="-122"/>
                <a:cs typeface="Inter Bold" pitchFamily="34" charset="-120"/>
              </a:rPr>
              <a:t>2</a:t>
            </a:r>
            <a:endParaRPr lang="en-US" sz="2200" dirty="0"/>
          </a:p>
        </p:txBody>
      </p:sp>
      <p:sp>
        <p:nvSpPr>
          <p:cNvPr id="12" name="Text 10"/>
          <p:cNvSpPr/>
          <p:nvPr/>
        </p:nvSpPr>
        <p:spPr>
          <a:xfrm>
            <a:off x="1989177" y="2962989"/>
            <a:ext cx="2368272" cy="295989"/>
          </a:xfrm>
          <a:prstGeom prst="rect">
            <a:avLst/>
          </a:prstGeom>
          <a:noFill/>
          <a:ln/>
        </p:spPr>
        <p:txBody>
          <a:bodyPr wrap="none" lIns="0" tIns="0" rIns="0" bIns="0" rtlCol="0" anchor="t"/>
          <a:lstStyle/>
          <a:p>
            <a:pPr marL="0" indent="0" algn="l">
              <a:lnSpc>
                <a:spcPts val="2300"/>
              </a:lnSpc>
              <a:buNone/>
            </a:pPr>
            <a:r>
              <a:rPr lang="en-US" sz="1850" b="1" kern="0" spc="-56" dirty="0">
                <a:latin typeface="Inter Bold" pitchFamily="34" charset="0"/>
                <a:ea typeface="Inter Bold" pitchFamily="34" charset="-122"/>
                <a:cs typeface="Inter Bold" pitchFamily="34" charset="-120"/>
              </a:rPr>
              <a:t>Request Prioritization</a:t>
            </a:r>
            <a:endParaRPr lang="en-US" sz="1850" dirty="0"/>
          </a:p>
        </p:txBody>
      </p:sp>
      <p:sp>
        <p:nvSpPr>
          <p:cNvPr id="13" name="Text 11"/>
          <p:cNvSpPr/>
          <p:nvPr/>
        </p:nvSpPr>
        <p:spPr>
          <a:xfrm>
            <a:off x="1989177" y="3372564"/>
            <a:ext cx="11978164" cy="303014"/>
          </a:xfrm>
          <a:prstGeom prst="rect">
            <a:avLst/>
          </a:prstGeom>
          <a:noFill/>
          <a:ln/>
        </p:spPr>
        <p:txBody>
          <a:bodyPr wrap="none" lIns="0" tIns="0" rIns="0" bIns="0" rtlCol="0" anchor="t"/>
          <a:lstStyle/>
          <a:p>
            <a:pPr marL="0" indent="0" algn="l">
              <a:lnSpc>
                <a:spcPts val="2350"/>
              </a:lnSpc>
              <a:buNone/>
            </a:pPr>
            <a:r>
              <a:rPr lang="en-US" sz="1450" kern="0" spc="-30" dirty="0">
                <a:latin typeface="Inter" pitchFamily="34" charset="0"/>
                <a:ea typeface="Inter" pitchFamily="34" charset="-122"/>
                <a:cs typeface="Inter" pitchFamily="34" charset="-120"/>
              </a:rPr>
              <a:t>AI-driven system prioritizes urgent needs for timely response.</a:t>
            </a:r>
            <a:endParaRPr lang="en-US" sz="1450" dirty="0"/>
          </a:p>
        </p:txBody>
      </p:sp>
      <p:sp>
        <p:nvSpPr>
          <p:cNvPr id="14" name="Shape 12"/>
          <p:cNvSpPr/>
          <p:nvPr/>
        </p:nvSpPr>
        <p:spPr>
          <a:xfrm>
            <a:off x="1137404" y="4469249"/>
            <a:ext cx="663059" cy="22860"/>
          </a:xfrm>
          <a:prstGeom prst="roundRect">
            <a:avLst>
              <a:gd name="adj" fmla="val 348092"/>
            </a:avLst>
          </a:prstGeom>
          <a:solidFill>
            <a:srgbClr val="C0C1D7"/>
          </a:solidFill>
          <a:ln/>
        </p:spPr>
      </p:sp>
      <p:sp>
        <p:nvSpPr>
          <p:cNvPr id="15" name="Shape 13"/>
          <p:cNvSpPr/>
          <p:nvPr/>
        </p:nvSpPr>
        <p:spPr>
          <a:xfrm>
            <a:off x="734020" y="4267557"/>
            <a:ext cx="426244" cy="426244"/>
          </a:xfrm>
          <a:prstGeom prst="roundRect">
            <a:avLst>
              <a:gd name="adj" fmla="val 18669"/>
            </a:avLst>
          </a:prstGeom>
          <a:solidFill>
            <a:srgbClr val="DADBF1"/>
          </a:solidFill>
          <a:ln w="7620">
            <a:solidFill>
              <a:srgbClr val="C0C1D7"/>
            </a:solidFill>
            <a:prstDash val="solid"/>
          </a:ln>
        </p:spPr>
      </p:sp>
      <p:sp>
        <p:nvSpPr>
          <p:cNvPr id="16" name="Text 14"/>
          <p:cNvSpPr/>
          <p:nvPr/>
        </p:nvSpPr>
        <p:spPr>
          <a:xfrm>
            <a:off x="859631" y="4338518"/>
            <a:ext cx="174903" cy="284202"/>
          </a:xfrm>
          <a:prstGeom prst="rect">
            <a:avLst/>
          </a:prstGeom>
          <a:noFill/>
          <a:ln/>
        </p:spPr>
        <p:txBody>
          <a:bodyPr wrap="none" lIns="0" tIns="0" rIns="0" bIns="0" rtlCol="0" anchor="t"/>
          <a:lstStyle/>
          <a:p>
            <a:pPr marL="0" indent="0" algn="ctr">
              <a:lnSpc>
                <a:spcPts val="2200"/>
              </a:lnSpc>
              <a:buNone/>
            </a:pPr>
            <a:r>
              <a:rPr lang="en-US" sz="2200" b="1" kern="0" spc="-67" dirty="0">
                <a:solidFill>
                  <a:srgbClr val="272525"/>
                </a:solidFill>
                <a:latin typeface="Inter Bold" pitchFamily="34" charset="0"/>
                <a:ea typeface="Inter Bold" pitchFamily="34" charset="-122"/>
                <a:cs typeface="Inter Bold" pitchFamily="34" charset="-120"/>
              </a:rPr>
              <a:t>3</a:t>
            </a:r>
            <a:endParaRPr lang="en-US" sz="2200" dirty="0"/>
          </a:p>
        </p:txBody>
      </p:sp>
      <p:sp>
        <p:nvSpPr>
          <p:cNvPr id="17" name="Text 15"/>
          <p:cNvSpPr/>
          <p:nvPr/>
        </p:nvSpPr>
        <p:spPr>
          <a:xfrm>
            <a:off x="1989177" y="4243864"/>
            <a:ext cx="2452330" cy="295989"/>
          </a:xfrm>
          <a:prstGeom prst="rect">
            <a:avLst/>
          </a:prstGeom>
          <a:noFill/>
          <a:ln/>
        </p:spPr>
        <p:txBody>
          <a:bodyPr wrap="none" lIns="0" tIns="0" rIns="0" bIns="0" rtlCol="0" anchor="t"/>
          <a:lstStyle/>
          <a:p>
            <a:pPr marL="0" indent="0" algn="l">
              <a:lnSpc>
                <a:spcPts val="2300"/>
              </a:lnSpc>
              <a:buNone/>
            </a:pPr>
            <a:r>
              <a:rPr lang="en-US" sz="1850" b="1" kern="0" spc="-56" dirty="0">
                <a:latin typeface="Inter Bold" pitchFamily="34" charset="0"/>
                <a:ea typeface="Inter Bold" pitchFamily="34" charset="-122"/>
                <a:cs typeface="Inter Bold" pitchFamily="34" charset="-120"/>
              </a:rPr>
              <a:t>Nurse Communication</a:t>
            </a:r>
            <a:endParaRPr lang="en-US" sz="1850" dirty="0"/>
          </a:p>
        </p:txBody>
      </p:sp>
      <p:sp>
        <p:nvSpPr>
          <p:cNvPr id="18" name="Text 16"/>
          <p:cNvSpPr/>
          <p:nvPr/>
        </p:nvSpPr>
        <p:spPr>
          <a:xfrm>
            <a:off x="1989177" y="4653439"/>
            <a:ext cx="11978164" cy="303014"/>
          </a:xfrm>
          <a:prstGeom prst="rect">
            <a:avLst/>
          </a:prstGeom>
          <a:noFill/>
          <a:ln/>
        </p:spPr>
        <p:txBody>
          <a:bodyPr wrap="none" lIns="0" tIns="0" rIns="0" bIns="0" rtlCol="0" anchor="t"/>
          <a:lstStyle/>
          <a:p>
            <a:pPr marL="0" indent="0" algn="l">
              <a:lnSpc>
                <a:spcPts val="2350"/>
              </a:lnSpc>
              <a:buNone/>
            </a:pPr>
            <a:r>
              <a:rPr lang="en-US" sz="1450" kern="0" spc="-30" dirty="0">
                <a:latin typeface="Inter" pitchFamily="34" charset="0"/>
                <a:ea typeface="Inter" pitchFamily="34" charset="-122"/>
                <a:cs typeface="Inter" pitchFamily="34" charset="-120"/>
              </a:rPr>
              <a:t>Real-time alerts via mobile app for swift action.</a:t>
            </a:r>
            <a:endParaRPr lang="en-US" sz="1450" dirty="0"/>
          </a:p>
        </p:txBody>
      </p:sp>
      <p:sp>
        <p:nvSpPr>
          <p:cNvPr id="19" name="Shape 17"/>
          <p:cNvSpPr/>
          <p:nvPr/>
        </p:nvSpPr>
        <p:spPr>
          <a:xfrm>
            <a:off x="1137404" y="5750123"/>
            <a:ext cx="663059" cy="22860"/>
          </a:xfrm>
          <a:prstGeom prst="roundRect">
            <a:avLst>
              <a:gd name="adj" fmla="val 348092"/>
            </a:avLst>
          </a:prstGeom>
          <a:solidFill>
            <a:srgbClr val="C0C1D7"/>
          </a:solidFill>
          <a:ln/>
        </p:spPr>
      </p:sp>
      <p:sp>
        <p:nvSpPr>
          <p:cNvPr id="20" name="Shape 18"/>
          <p:cNvSpPr/>
          <p:nvPr/>
        </p:nvSpPr>
        <p:spPr>
          <a:xfrm>
            <a:off x="734020" y="5548432"/>
            <a:ext cx="426244" cy="426244"/>
          </a:xfrm>
          <a:prstGeom prst="roundRect">
            <a:avLst>
              <a:gd name="adj" fmla="val 18669"/>
            </a:avLst>
          </a:prstGeom>
          <a:solidFill>
            <a:srgbClr val="DADBF1"/>
          </a:solidFill>
          <a:ln w="7620">
            <a:solidFill>
              <a:srgbClr val="C0C1D7"/>
            </a:solidFill>
            <a:prstDash val="solid"/>
          </a:ln>
        </p:spPr>
      </p:sp>
      <p:sp>
        <p:nvSpPr>
          <p:cNvPr id="21" name="Text 19"/>
          <p:cNvSpPr/>
          <p:nvPr/>
        </p:nvSpPr>
        <p:spPr>
          <a:xfrm>
            <a:off x="855345" y="5619393"/>
            <a:ext cx="183594" cy="284202"/>
          </a:xfrm>
          <a:prstGeom prst="rect">
            <a:avLst/>
          </a:prstGeom>
          <a:noFill/>
          <a:ln/>
        </p:spPr>
        <p:txBody>
          <a:bodyPr wrap="none" lIns="0" tIns="0" rIns="0" bIns="0" rtlCol="0" anchor="t"/>
          <a:lstStyle/>
          <a:p>
            <a:pPr marL="0" indent="0" algn="ctr">
              <a:lnSpc>
                <a:spcPts val="2200"/>
              </a:lnSpc>
              <a:buNone/>
            </a:pPr>
            <a:r>
              <a:rPr lang="en-US" sz="2200" b="1" kern="0" spc="-67" dirty="0">
                <a:solidFill>
                  <a:srgbClr val="272525"/>
                </a:solidFill>
                <a:latin typeface="Inter Bold" pitchFamily="34" charset="0"/>
                <a:ea typeface="Inter Bold" pitchFamily="34" charset="-122"/>
                <a:cs typeface="Inter Bold" pitchFamily="34" charset="-120"/>
              </a:rPr>
              <a:t>4</a:t>
            </a:r>
            <a:endParaRPr lang="en-US" sz="2200" dirty="0"/>
          </a:p>
        </p:txBody>
      </p:sp>
      <p:sp>
        <p:nvSpPr>
          <p:cNvPr id="22" name="Text 20"/>
          <p:cNvSpPr/>
          <p:nvPr/>
        </p:nvSpPr>
        <p:spPr>
          <a:xfrm>
            <a:off x="1989177" y="5524738"/>
            <a:ext cx="2368272" cy="295989"/>
          </a:xfrm>
          <a:prstGeom prst="rect">
            <a:avLst/>
          </a:prstGeom>
          <a:noFill/>
          <a:ln/>
        </p:spPr>
        <p:txBody>
          <a:bodyPr wrap="none" lIns="0" tIns="0" rIns="0" bIns="0" rtlCol="0" anchor="t"/>
          <a:lstStyle/>
          <a:p>
            <a:pPr marL="0" indent="0" algn="l">
              <a:lnSpc>
                <a:spcPts val="2300"/>
              </a:lnSpc>
              <a:buNone/>
            </a:pPr>
            <a:r>
              <a:rPr lang="en-US" sz="1850" b="1" kern="0" spc="-56" dirty="0">
                <a:latin typeface="Inter Bold" pitchFamily="34" charset="0"/>
                <a:ea typeface="Inter Bold" pitchFamily="34" charset="-122"/>
                <a:cs typeface="Inter Bold" pitchFamily="34" charset="-120"/>
              </a:rPr>
              <a:t>User Management</a:t>
            </a:r>
            <a:endParaRPr lang="en-US" sz="1850" dirty="0"/>
          </a:p>
        </p:txBody>
      </p:sp>
      <p:sp>
        <p:nvSpPr>
          <p:cNvPr id="23" name="Text 21"/>
          <p:cNvSpPr/>
          <p:nvPr/>
        </p:nvSpPr>
        <p:spPr>
          <a:xfrm>
            <a:off x="1989177" y="5934313"/>
            <a:ext cx="11978164" cy="303014"/>
          </a:xfrm>
          <a:prstGeom prst="rect">
            <a:avLst/>
          </a:prstGeom>
          <a:noFill/>
          <a:ln/>
        </p:spPr>
        <p:txBody>
          <a:bodyPr wrap="none" lIns="0" tIns="0" rIns="0" bIns="0" rtlCol="0" anchor="t"/>
          <a:lstStyle/>
          <a:p>
            <a:pPr marL="0" indent="0" algn="l">
              <a:lnSpc>
                <a:spcPts val="2350"/>
              </a:lnSpc>
              <a:buNone/>
            </a:pPr>
            <a:r>
              <a:rPr lang="en-US" sz="1450" kern="0" spc="-30" dirty="0">
                <a:latin typeface="Inter" pitchFamily="34" charset="0"/>
                <a:ea typeface="Inter" pitchFamily="34" charset="-122"/>
                <a:cs typeface="Inter" pitchFamily="34" charset="-120"/>
              </a:rPr>
              <a:t>Admin panel manages users, assigns roles, and monitors performance.</a:t>
            </a:r>
            <a:endParaRPr lang="en-US" sz="1450" dirty="0"/>
          </a:p>
        </p:txBody>
      </p:sp>
      <p:sp>
        <p:nvSpPr>
          <p:cNvPr id="24" name="Shape 22"/>
          <p:cNvSpPr/>
          <p:nvPr/>
        </p:nvSpPr>
        <p:spPr>
          <a:xfrm>
            <a:off x="1137404" y="7030998"/>
            <a:ext cx="663059" cy="22860"/>
          </a:xfrm>
          <a:prstGeom prst="roundRect">
            <a:avLst>
              <a:gd name="adj" fmla="val 348092"/>
            </a:avLst>
          </a:prstGeom>
          <a:solidFill>
            <a:srgbClr val="C0C1D7"/>
          </a:solidFill>
          <a:ln/>
        </p:spPr>
      </p:sp>
      <p:sp>
        <p:nvSpPr>
          <p:cNvPr id="25" name="Shape 23"/>
          <p:cNvSpPr/>
          <p:nvPr/>
        </p:nvSpPr>
        <p:spPr>
          <a:xfrm>
            <a:off x="734020" y="6829306"/>
            <a:ext cx="426244" cy="426244"/>
          </a:xfrm>
          <a:prstGeom prst="roundRect">
            <a:avLst>
              <a:gd name="adj" fmla="val 18669"/>
            </a:avLst>
          </a:prstGeom>
          <a:solidFill>
            <a:srgbClr val="DADBF1"/>
          </a:solidFill>
          <a:ln w="7620">
            <a:solidFill>
              <a:srgbClr val="C0C1D7"/>
            </a:solidFill>
            <a:prstDash val="solid"/>
          </a:ln>
        </p:spPr>
      </p:sp>
      <p:sp>
        <p:nvSpPr>
          <p:cNvPr id="26" name="Text 24"/>
          <p:cNvSpPr/>
          <p:nvPr/>
        </p:nvSpPr>
        <p:spPr>
          <a:xfrm>
            <a:off x="862965" y="6900267"/>
            <a:ext cx="168235" cy="284202"/>
          </a:xfrm>
          <a:prstGeom prst="rect">
            <a:avLst/>
          </a:prstGeom>
          <a:noFill/>
          <a:ln/>
        </p:spPr>
        <p:txBody>
          <a:bodyPr wrap="none" lIns="0" tIns="0" rIns="0" bIns="0" rtlCol="0" anchor="t"/>
          <a:lstStyle/>
          <a:p>
            <a:pPr marL="0" indent="0" algn="ctr">
              <a:lnSpc>
                <a:spcPts val="2200"/>
              </a:lnSpc>
              <a:buNone/>
            </a:pPr>
            <a:r>
              <a:rPr lang="en-US" sz="2200" b="1" kern="0" spc="-67" dirty="0">
                <a:solidFill>
                  <a:srgbClr val="272525"/>
                </a:solidFill>
                <a:latin typeface="Inter Bold" pitchFamily="34" charset="0"/>
                <a:ea typeface="Inter Bold" pitchFamily="34" charset="-122"/>
                <a:cs typeface="Inter Bold" pitchFamily="34" charset="-120"/>
              </a:rPr>
              <a:t>5</a:t>
            </a:r>
            <a:endParaRPr lang="en-US" sz="2200" dirty="0"/>
          </a:p>
        </p:txBody>
      </p:sp>
      <p:sp>
        <p:nvSpPr>
          <p:cNvPr id="27" name="Text 25"/>
          <p:cNvSpPr/>
          <p:nvPr/>
        </p:nvSpPr>
        <p:spPr>
          <a:xfrm>
            <a:off x="1989177" y="6805613"/>
            <a:ext cx="2368272" cy="295989"/>
          </a:xfrm>
          <a:prstGeom prst="rect">
            <a:avLst/>
          </a:prstGeom>
          <a:noFill/>
          <a:ln/>
        </p:spPr>
        <p:txBody>
          <a:bodyPr wrap="none" lIns="0" tIns="0" rIns="0" bIns="0" rtlCol="0" anchor="t"/>
          <a:lstStyle/>
          <a:p>
            <a:pPr marL="0" indent="0" algn="l">
              <a:lnSpc>
                <a:spcPts val="2300"/>
              </a:lnSpc>
              <a:buNone/>
            </a:pPr>
            <a:r>
              <a:rPr lang="en-US" sz="1850" b="1" kern="0" spc="-56" dirty="0">
                <a:latin typeface="Inter Bold" pitchFamily="34" charset="0"/>
                <a:ea typeface="Inter Bold" pitchFamily="34" charset="-122"/>
                <a:cs typeface="Inter Bold" pitchFamily="34" charset="-120"/>
              </a:rPr>
              <a:t>Data Analytics</a:t>
            </a:r>
            <a:endParaRPr lang="en-US" sz="1850" dirty="0"/>
          </a:p>
        </p:txBody>
      </p:sp>
      <p:sp>
        <p:nvSpPr>
          <p:cNvPr id="28" name="Text 26"/>
          <p:cNvSpPr/>
          <p:nvPr/>
        </p:nvSpPr>
        <p:spPr>
          <a:xfrm>
            <a:off x="1989177" y="7215188"/>
            <a:ext cx="11978164" cy="303014"/>
          </a:xfrm>
          <a:prstGeom prst="rect">
            <a:avLst/>
          </a:prstGeom>
          <a:noFill/>
          <a:ln/>
        </p:spPr>
        <p:txBody>
          <a:bodyPr wrap="none" lIns="0" tIns="0" rIns="0" bIns="0" rtlCol="0" anchor="t"/>
          <a:lstStyle/>
          <a:p>
            <a:pPr marL="0" indent="0" algn="l">
              <a:lnSpc>
                <a:spcPts val="2350"/>
              </a:lnSpc>
              <a:buNone/>
            </a:pPr>
            <a:r>
              <a:rPr lang="en-US" sz="1450" kern="0" spc="-30" dirty="0">
                <a:latin typeface="Inter" pitchFamily="34" charset="0"/>
                <a:ea typeface="Inter" pitchFamily="34" charset="-122"/>
                <a:cs typeface="Inter" pitchFamily="34" charset="-120"/>
              </a:rPr>
              <a:t>System collects data for insights into patient needs and system performance</a:t>
            </a:r>
            <a:r>
              <a:rPr lang="en-US" sz="1450" kern="0" spc="-30" dirty="0">
                <a:solidFill>
                  <a:srgbClr val="272525"/>
                </a:solidFill>
                <a:latin typeface="Inter" pitchFamily="34" charset="0"/>
                <a:ea typeface="Inter" pitchFamily="34" charset="-122"/>
                <a:cs typeface="Inter" pitchFamily="34" charset="-120"/>
              </a:rPr>
              <a:t>.</a:t>
            </a:r>
            <a:endParaRPr lang="en-US" sz="1450" dirty="0"/>
          </a:p>
        </p:txBody>
      </p:sp>
      <p:sp>
        <p:nvSpPr>
          <p:cNvPr id="29" name="Rectangle 28">
            <a:extLst>
              <a:ext uri="{FF2B5EF4-FFF2-40B4-BE49-F238E27FC236}">
                <a16:creationId xmlns:a16="http://schemas.microsoft.com/office/drawing/2014/main" id="{67F8207A-21F0-7F3C-7779-20883685ED3B}"/>
              </a:ext>
            </a:extLst>
          </p:cNvPr>
          <p:cNvSpPr/>
          <p:nvPr/>
        </p:nvSpPr>
        <p:spPr>
          <a:xfrm>
            <a:off x="12545122" y="7761250"/>
            <a:ext cx="1996068" cy="43489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5118229-0148-FB36-0499-791140F35465}"/>
              </a:ext>
            </a:extLst>
          </p:cNvPr>
          <p:cNvSpPr/>
          <p:nvPr/>
        </p:nvSpPr>
        <p:spPr>
          <a:xfrm>
            <a:off x="663059" y="521851"/>
            <a:ext cx="5863828" cy="591979"/>
          </a:xfrm>
          <a:prstGeom prst="rect">
            <a:avLst/>
          </a:prstGeom>
          <a:noFill/>
          <a:ln/>
        </p:spPr>
        <p:txBody>
          <a:bodyPr wrap="none" lIns="0" tIns="0" rIns="0" bIns="0" rtlCol="0" anchor="t"/>
          <a:lstStyle/>
          <a:p>
            <a:pPr marL="0" indent="0">
              <a:lnSpc>
                <a:spcPts val="4650"/>
              </a:lnSpc>
              <a:buNone/>
            </a:pPr>
            <a:r>
              <a:rPr lang="en-US" sz="3700" b="1" kern="0" spc="-112" dirty="0">
                <a:solidFill>
                  <a:srgbClr val="000000"/>
                </a:solidFill>
                <a:latin typeface="Inter Bold" pitchFamily="34" charset="0"/>
                <a:ea typeface="Inter Bold" pitchFamily="34" charset="-122"/>
                <a:cs typeface="Inter Bold" pitchFamily="34" charset="-120"/>
              </a:rPr>
              <a:t>USERFLOW</a:t>
            </a:r>
            <a:endParaRPr lang="en-US" sz="3700" dirty="0"/>
          </a:p>
        </p:txBody>
      </p:sp>
      <p:pic>
        <p:nvPicPr>
          <p:cNvPr id="4" name="Picture 3">
            <a:extLst>
              <a:ext uri="{FF2B5EF4-FFF2-40B4-BE49-F238E27FC236}">
                <a16:creationId xmlns:a16="http://schemas.microsoft.com/office/drawing/2014/main" id="{8B911014-0F6B-1FD7-B1D4-3CD85A4B8F1D}"/>
              </a:ext>
            </a:extLst>
          </p:cNvPr>
          <p:cNvPicPr>
            <a:picLocks noChangeAspect="1"/>
          </p:cNvPicPr>
          <p:nvPr/>
        </p:nvPicPr>
        <p:blipFill>
          <a:blip r:embed="rId2"/>
          <a:stretch>
            <a:fillRect/>
          </a:stretch>
        </p:blipFill>
        <p:spPr>
          <a:xfrm>
            <a:off x="1400619" y="1476851"/>
            <a:ext cx="12125848" cy="6233343"/>
          </a:xfrm>
          <a:prstGeom prst="rect">
            <a:avLst/>
          </a:prstGeom>
        </p:spPr>
      </p:pic>
      <p:sp>
        <p:nvSpPr>
          <p:cNvPr id="5" name="Rectangle 4">
            <a:extLst>
              <a:ext uri="{FF2B5EF4-FFF2-40B4-BE49-F238E27FC236}">
                <a16:creationId xmlns:a16="http://schemas.microsoft.com/office/drawing/2014/main" id="{59BDE6F9-0F8B-407C-2EE6-3706213D3EB1}"/>
              </a:ext>
            </a:extLst>
          </p:cNvPr>
          <p:cNvSpPr/>
          <p:nvPr/>
        </p:nvSpPr>
        <p:spPr>
          <a:xfrm>
            <a:off x="11742234" y="6869151"/>
            <a:ext cx="1784233" cy="51295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EB48BA09-E676-5E38-64BB-915EBC9192B4}"/>
              </a:ext>
            </a:extLst>
          </p:cNvPr>
          <p:cNvSpPr/>
          <p:nvPr/>
        </p:nvSpPr>
        <p:spPr>
          <a:xfrm>
            <a:off x="2702856" y="7382107"/>
            <a:ext cx="1784233" cy="51295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484446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921585" y="530496"/>
            <a:ext cx="4065032" cy="508040"/>
          </a:xfrm>
          <a:prstGeom prst="rect">
            <a:avLst/>
          </a:prstGeom>
          <a:noFill/>
          <a:ln/>
        </p:spPr>
        <p:txBody>
          <a:bodyPr wrap="none" lIns="0" tIns="0" rIns="0" bIns="0" rtlCol="0" anchor="t"/>
          <a:lstStyle/>
          <a:p>
            <a:pPr marL="0" indent="0">
              <a:lnSpc>
                <a:spcPts val="4000"/>
              </a:lnSpc>
              <a:buNone/>
            </a:pPr>
            <a:r>
              <a:rPr lang="en-US" sz="3200" b="1" kern="0" spc="-96" dirty="0">
                <a:solidFill>
                  <a:srgbClr val="000000"/>
                </a:solidFill>
                <a:latin typeface="Inter Bold" pitchFamily="34" charset="0"/>
                <a:ea typeface="Inter Bold" pitchFamily="34" charset="-122"/>
                <a:cs typeface="Inter Bold" pitchFamily="34" charset="-120"/>
              </a:rPr>
              <a:t>Module Overview</a:t>
            </a:r>
            <a:endParaRPr lang="en-US" sz="3200" dirty="0"/>
          </a:p>
        </p:txBody>
      </p:sp>
      <p:pic>
        <p:nvPicPr>
          <p:cNvPr id="3" name="Image 0" descr="preencoded.png"/>
          <p:cNvPicPr>
            <a:picLocks noChangeAspect="1"/>
          </p:cNvPicPr>
          <p:nvPr/>
        </p:nvPicPr>
        <p:blipFill>
          <a:blip r:embed="rId3"/>
          <a:stretch>
            <a:fillRect/>
          </a:stretch>
        </p:blipFill>
        <p:spPr>
          <a:xfrm>
            <a:off x="569000" y="1280279"/>
            <a:ext cx="812959" cy="1300758"/>
          </a:xfrm>
          <a:prstGeom prst="rect">
            <a:avLst/>
          </a:prstGeom>
        </p:spPr>
      </p:pic>
      <p:sp>
        <p:nvSpPr>
          <p:cNvPr id="4" name="Text 1"/>
          <p:cNvSpPr/>
          <p:nvPr/>
        </p:nvSpPr>
        <p:spPr>
          <a:xfrm>
            <a:off x="1625798" y="1442799"/>
            <a:ext cx="2032516" cy="253960"/>
          </a:xfrm>
          <a:prstGeom prst="rect">
            <a:avLst/>
          </a:prstGeom>
          <a:noFill/>
          <a:ln/>
        </p:spPr>
        <p:txBody>
          <a:bodyPr wrap="none" lIns="0" tIns="0" rIns="0" bIns="0" rtlCol="0" anchor="t"/>
          <a:lstStyle/>
          <a:p>
            <a:pPr marL="0" indent="0" algn="l">
              <a:lnSpc>
                <a:spcPts val="2000"/>
              </a:lnSpc>
              <a:buNone/>
            </a:pPr>
            <a:r>
              <a:rPr lang="en-US" sz="2000" b="1" kern="0" spc="-48" dirty="0">
                <a:latin typeface="Inter Bold" pitchFamily="34" charset="0"/>
                <a:ea typeface="Inter Bold" pitchFamily="34" charset="-122"/>
                <a:cs typeface="Inter Bold" pitchFamily="34" charset="-120"/>
              </a:rPr>
              <a:t>AI Assistants</a:t>
            </a:r>
            <a:endParaRPr lang="en-US" sz="2000" dirty="0"/>
          </a:p>
        </p:txBody>
      </p:sp>
      <p:sp>
        <p:nvSpPr>
          <p:cNvPr id="5" name="Text 2"/>
          <p:cNvSpPr/>
          <p:nvPr/>
        </p:nvSpPr>
        <p:spPr>
          <a:xfrm>
            <a:off x="1625798" y="1794272"/>
            <a:ext cx="12435602" cy="260152"/>
          </a:xfrm>
          <a:prstGeom prst="rect">
            <a:avLst/>
          </a:prstGeom>
          <a:noFill/>
          <a:ln/>
        </p:spPr>
        <p:txBody>
          <a:bodyPr wrap="none" lIns="0" tIns="0" rIns="0" bIns="0" rtlCol="0" anchor="t"/>
          <a:lstStyle/>
          <a:p>
            <a:pPr marL="0" indent="0" algn="l">
              <a:lnSpc>
                <a:spcPts val="2000"/>
              </a:lnSpc>
              <a:buNone/>
            </a:pPr>
            <a:r>
              <a:rPr lang="en-US" sz="1600" kern="0" spc="-26" dirty="0">
                <a:latin typeface="Inter" pitchFamily="34" charset="0"/>
                <a:ea typeface="Inter" pitchFamily="34" charset="-122"/>
                <a:cs typeface="Inter" pitchFamily="34" charset="-120"/>
              </a:rPr>
              <a:t>Intelligent agents powered by Azure OpenAI for patient interaction.</a:t>
            </a:r>
            <a:endParaRPr lang="en-US" sz="1600" dirty="0"/>
          </a:p>
        </p:txBody>
      </p:sp>
      <p:pic>
        <p:nvPicPr>
          <p:cNvPr id="6" name="Image 1" descr="preencoded.png"/>
          <p:cNvPicPr>
            <a:picLocks noChangeAspect="1"/>
          </p:cNvPicPr>
          <p:nvPr/>
        </p:nvPicPr>
        <p:blipFill>
          <a:blip r:embed="rId4"/>
          <a:stretch>
            <a:fillRect/>
          </a:stretch>
        </p:blipFill>
        <p:spPr>
          <a:xfrm>
            <a:off x="569000" y="2581037"/>
            <a:ext cx="812959" cy="1300758"/>
          </a:xfrm>
          <a:prstGeom prst="rect">
            <a:avLst/>
          </a:prstGeom>
        </p:spPr>
      </p:pic>
      <p:sp>
        <p:nvSpPr>
          <p:cNvPr id="7" name="Text 3"/>
          <p:cNvSpPr/>
          <p:nvPr/>
        </p:nvSpPr>
        <p:spPr>
          <a:xfrm>
            <a:off x="1625798" y="2743557"/>
            <a:ext cx="2119193" cy="253960"/>
          </a:xfrm>
          <a:prstGeom prst="rect">
            <a:avLst/>
          </a:prstGeom>
          <a:noFill/>
          <a:ln/>
        </p:spPr>
        <p:txBody>
          <a:bodyPr wrap="none" lIns="0" tIns="0" rIns="0" bIns="0" rtlCol="0" anchor="t"/>
          <a:lstStyle/>
          <a:p>
            <a:pPr marL="0" indent="0" algn="l">
              <a:lnSpc>
                <a:spcPts val="2000"/>
              </a:lnSpc>
              <a:buNone/>
            </a:pPr>
            <a:r>
              <a:rPr lang="en-US" sz="2000" b="1" kern="0" spc="-48" dirty="0">
                <a:latin typeface="Inter Bold" pitchFamily="34" charset="0"/>
                <a:ea typeface="Inter Bold" pitchFamily="34" charset="-122"/>
                <a:cs typeface="Inter Bold" pitchFamily="34" charset="-120"/>
              </a:rPr>
              <a:t>Speech &amp; Prioritization</a:t>
            </a:r>
            <a:endParaRPr lang="en-US" sz="2000" dirty="0"/>
          </a:p>
        </p:txBody>
      </p:sp>
      <p:sp>
        <p:nvSpPr>
          <p:cNvPr id="8" name="Text 4"/>
          <p:cNvSpPr/>
          <p:nvPr/>
        </p:nvSpPr>
        <p:spPr>
          <a:xfrm>
            <a:off x="1625798" y="3095030"/>
            <a:ext cx="12435602" cy="260152"/>
          </a:xfrm>
          <a:prstGeom prst="rect">
            <a:avLst/>
          </a:prstGeom>
          <a:noFill/>
          <a:ln/>
        </p:spPr>
        <p:txBody>
          <a:bodyPr wrap="none" lIns="0" tIns="0" rIns="0" bIns="0" rtlCol="0" anchor="t"/>
          <a:lstStyle/>
          <a:p>
            <a:pPr marL="0" indent="0" algn="l">
              <a:lnSpc>
                <a:spcPts val="2000"/>
              </a:lnSpc>
              <a:buNone/>
            </a:pPr>
            <a:r>
              <a:rPr lang="en-US" sz="1600" kern="0" spc="-26" dirty="0">
                <a:latin typeface="Inter" pitchFamily="34" charset="0"/>
                <a:ea typeface="Inter" pitchFamily="34" charset="-122"/>
                <a:cs typeface="Inter" pitchFamily="34" charset="-120"/>
              </a:rPr>
              <a:t>Module responsible for speech recognition and request prioritization.</a:t>
            </a:r>
            <a:endParaRPr lang="en-US" sz="1600" dirty="0"/>
          </a:p>
        </p:txBody>
      </p:sp>
      <p:pic>
        <p:nvPicPr>
          <p:cNvPr id="9" name="Image 2" descr="preencoded.png"/>
          <p:cNvPicPr>
            <a:picLocks noChangeAspect="1"/>
          </p:cNvPicPr>
          <p:nvPr/>
        </p:nvPicPr>
        <p:blipFill>
          <a:blip r:embed="rId5"/>
          <a:stretch>
            <a:fillRect/>
          </a:stretch>
        </p:blipFill>
        <p:spPr>
          <a:xfrm>
            <a:off x="569000" y="3881795"/>
            <a:ext cx="812959" cy="1300758"/>
          </a:xfrm>
          <a:prstGeom prst="rect">
            <a:avLst/>
          </a:prstGeom>
        </p:spPr>
      </p:pic>
      <p:sp>
        <p:nvSpPr>
          <p:cNvPr id="10" name="Text 5"/>
          <p:cNvSpPr/>
          <p:nvPr/>
        </p:nvSpPr>
        <p:spPr>
          <a:xfrm>
            <a:off x="1625798" y="4044315"/>
            <a:ext cx="2032516" cy="253960"/>
          </a:xfrm>
          <a:prstGeom prst="rect">
            <a:avLst/>
          </a:prstGeom>
          <a:noFill/>
          <a:ln/>
        </p:spPr>
        <p:txBody>
          <a:bodyPr wrap="none" lIns="0" tIns="0" rIns="0" bIns="0" rtlCol="0" anchor="t"/>
          <a:lstStyle/>
          <a:p>
            <a:pPr marL="0" indent="0" algn="l">
              <a:lnSpc>
                <a:spcPts val="2000"/>
              </a:lnSpc>
              <a:buNone/>
            </a:pPr>
            <a:r>
              <a:rPr lang="en-US" sz="2000" b="1" kern="0" spc="-48" dirty="0">
                <a:latin typeface="Inter Bold" pitchFamily="34" charset="0"/>
                <a:ea typeface="Inter Bold" pitchFamily="34" charset="-122"/>
                <a:cs typeface="Inter Bold" pitchFamily="34" charset="-120"/>
              </a:rPr>
              <a:t>Nurse App</a:t>
            </a:r>
            <a:endParaRPr lang="en-US" sz="2000" dirty="0"/>
          </a:p>
        </p:txBody>
      </p:sp>
      <p:sp>
        <p:nvSpPr>
          <p:cNvPr id="11" name="Text 6"/>
          <p:cNvSpPr/>
          <p:nvPr/>
        </p:nvSpPr>
        <p:spPr>
          <a:xfrm>
            <a:off x="1625798" y="4395788"/>
            <a:ext cx="12435602" cy="260152"/>
          </a:xfrm>
          <a:prstGeom prst="rect">
            <a:avLst/>
          </a:prstGeom>
          <a:noFill/>
          <a:ln/>
        </p:spPr>
        <p:txBody>
          <a:bodyPr wrap="none" lIns="0" tIns="0" rIns="0" bIns="0" rtlCol="0" anchor="t"/>
          <a:lstStyle/>
          <a:p>
            <a:pPr marL="0" indent="0" algn="l">
              <a:lnSpc>
                <a:spcPts val="2000"/>
              </a:lnSpc>
              <a:buNone/>
            </a:pPr>
            <a:r>
              <a:rPr lang="en-US" sz="1600" kern="0" spc="-26" dirty="0">
                <a:latin typeface="Inter" pitchFamily="34" charset="0"/>
                <a:ea typeface="Inter" pitchFamily="34" charset="-122"/>
                <a:cs typeface="Inter" pitchFamily="34" charset="-120"/>
              </a:rPr>
              <a:t>Mobile app for nurses to receive and manage patient requests.</a:t>
            </a:r>
            <a:endParaRPr lang="en-US" sz="1600" dirty="0"/>
          </a:p>
        </p:txBody>
      </p:sp>
      <p:pic>
        <p:nvPicPr>
          <p:cNvPr id="12" name="Image 3" descr="preencoded.png"/>
          <p:cNvPicPr>
            <a:picLocks noChangeAspect="1"/>
          </p:cNvPicPr>
          <p:nvPr/>
        </p:nvPicPr>
        <p:blipFill>
          <a:blip r:embed="rId6"/>
          <a:stretch>
            <a:fillRect/>
          </a:stretch>
        </p:blipFill>
        <p:spPr>
          <a:xfrm>
            <a:off x="569000" y="5182553"/>
            <a:ext cx="812959" cy="1300758"/>
          </a:xfrm>
          <a:prstGeom prst="rect">
            <a:avLst/>
          </a:prstGeom>
        </p:spPr>
      </p:pic>
      <p:sp>
        <p:nvSpPr>
          <p:cNvPr id="13" name="Text 7"/>
          <p:cNvSpPr/>
          <p:nvPr/>
        </p:nvSpPr>
        <p:spPr>
          <a:xfrm>
            <a:off x="1625798" y="5345073"/>
            <a:ext cx="2032516" cy="253960"/>
          </a:xfrm>
          <a:prstGeom prst="rect">
            <a:avLst/>
          </a:prstGeom>
          <a:noFill/>
          <a:ln/>
        </p:spPr>
        <p:txBody>
          <a:bodyPr wrap="none" lIns="0" tIns="0" rIns="0" bIns="0" rtlCol="0" anchor="t"/>
          <a:lstStyle/>
          <a:p>
            <a:pPr marL="0" indent="0" algn="l">
              <a:lnSpc>
                <a:spcPts val="2000"/>
              </a:lnSpc>
              <a:buNone/>
            </a:pPr>
            <a:r>
              <a:rPr lang="en-US" sz="2000" b="1" kern="0" spc="-48" dirty="0">
                <a:latin typeface="Inter Bold" pitchFamily="34" charset="0"/>
                <a:ea typeface="Inter Bold" pitchFamily="34" charset="-122"/>
                <a:cs typeface="Inter Bold" pitchFamily="34" charset="-120"/>
              </a:rPr>
              <a:t>Admin Panel</a:t>
            </a:r>
            <a:endParaRPr lang="en-US" sz="2000" dirty="0"/>
          </a:p>
        </p:txBody>
      </p:sp>
      <p:sp>
        <p:nvSpPr>
          <p:cNvPr id="14" name="Text 8"/>
          <p:cNvSpPr/>
          <p:nvPr/>
        </p:nvSpPr>
        <p:spPr>
          <a:xfrm>
            <a:off x="1625798" y="5696545"/>
            <a:ext cx="12435602" cy="260152"/>
          </a:xfrm>
          <a:prstGeom prst="rect">
            <a:avLst/>
          </a:prstGeom>
          <a:noFill/>
          <a:ln/>
        </p:spPr>
        <p:txBody>
          <a:bodyPr wrap="none" lIns="0" tIns="0" rIns="0" bIns="0" rtlCol="0" anchor="t"/>
          <a:lstStyle/>
          <a:p>
            <a:pPr marL="0" indent="0" algn="l">
              <a:lnSpc>
                <a:spcPts val="2000"/>
              </a:lnSpc>
              <a:buNone/>
            </a:pPr>
            <a:r>
              <a:rPr lang="en-US" sz="1600" kern="0" spc="-26" dirty="0">
                <a:latin typeface="Inter" pitchFamily="34" charset="0"/>
                <a:ea typeface="Inter" pitchFamily="34" charset="-122"/>
                <a:cs typeface="Inter" pitchFamily="34" charset="-120"/>
              </a:rPr>
              <a:t>Web-based interface for user management, monitoring, and data analysis.</a:t>
            </a:r>
            <a:endParaRPr lang="en-US" sz="1600" dirty="0"/>
          </a:p>
        </p:txBody>
      </p:sp>
      <p:pic>
        <p:nvPicPr>
          <p:cNvPr id="15" name="Image 4" descr="preencoded.png"/>
          <p:cNvPicPr>
            <a:picLocks noChangeAspect="1"/>
          </p:cNvPicPr>
          <p:nvPr/>
        </p:nvPicPr>
        <p:blipFill>
          <a:blip r:embed="rId7"/>
          <a:stretch>
            <a:fillRect/>
          </a:stretch>
        </p:blipFill>
        <p:spPr>
          <a:xfrm>
            <a:off x="569000" y="6483310"/>
            <a:ext cx="812959" cy="1300758"/>
          </a:xfrm>
          <a:prstGeom prst="rect">
            <a:avLst/>
          </a:prstGeom>
        </p:spPr>
      </p:pic>
      <p:sp>
        <p:nvSpPr>
          <p:cNvPr id="16" name="Text 9"/>
          <p:cNvSpPr/>
          <p:nvPr/>
        </p:nvSpPr>
        <p:spPr>
          <a:xfrm>
            <a:off x="1625798" y="6645831"/>
            <a:ext cx="2032516" cy="253960"/>
          </a:xfrm>
          <a:prstGeom prst="rect">
            <a:avLst/>
          </a:prstGeom>
          <a:noFill/>
          <a:ln/>
        </p:spPr>
        <p:txBody>
          <a:bodyPr wrap="none" lIns="0" tIns="0" rIns="0" bIns="0" rtlCol="0" anchor="t"/>
          <a:lstStyle/>
          <a:p>
            <a:pPr marL="0" indent="0" algn="l">
              <a:lnSpc>
                <a:spcPts val="2000"/>
              </a:lnSpc>
              <a:buNone/>
            </a:pPr>
            <a:r>
              <a:rPr lang="en-US" sz="2000" b="1" kern="0" spc="-48" dirty="0">
                <a:latin typeface="Inter Bold" pitchFamily="34" charset="0"/>
                <a:ea typeface="Inter Bold" pitchFamily="34" charset="-122"/>
                <a:cs typeface="Inter Bold" pitchFamily="34" charset="-120"/>
              </a:rPr>
              <a:t>Deployment</a:t>
            </a:r>
            <a:endParaRPr lang="en-US" sz="2000" dirty="0"/>
          </a:p>
        </p:txBody>
      </p:sp>
      <p:sp>
        <p:nvSpPr>
          <p:cNvPr id="17" name="Text 10"/>
          <p:cNvSpPr/>
          <p:nvPr/>
        </p:nvSpPr>
        <p:spPr>
          <a:xfrm>
            <a:off x="1625798" y="6997303"/>
            <a:ext cx="12435602" cy="260152"/>
          </a:xfrm>
          <a:prstGeom prst="rect">
            <a:avLst/>
          </a:prstGeom>
          <a:noFill/>
          <a:ln/>
        </p:spPr>
        <p:txBody>
          <a:bodyPr wrap="none" lIns="0" tIns="0" rIns="0" bIns="0" rtlCol="0" anchor="t"/>
          <a:lstStyle/>
          <a:p>
            <a:pPr marL="0" indent="0" algn="l">
              <a:lnSpc>
                <a:spcPts val="2000"/>
              </a:lnSpc>
              <a:buNone/>
            </a:pPr>
            <a:r>
              <a:rPr lang="en-US" sz="1600" kern="0" spc="-26" dirty="0">
                <a:latin typeface="Inter" pitchFamily="34" charset="0"/>
                <a:ea typeface="Inter" pitchFamily="34" charset="-122"/>
                <a:cs typeface="Inter" pitchFamily="34" charset="-120"/>
              </a:rPr>
              <a:t>Implementation and integration of the system within the hospital infrastructure.</a:t>
            </a:r>
            <a:endParaRPr lang="en-US" sz="1600" dirty="0"/>
          </a:p>
        </p:txBody>
      </p:sp>
      <p:sp>
        <p:nvSpPr>
          <p:cNvPr id="18" name="Rectangle 17">
            <a:extLst>
              <a:ext uri="{FF2B5EF4-FFF2-40B4-BE49-F238E27FC236}">
                <a16:creationId xmlns:a16="http://schemas.microsoft.com/office/drawing/2014/main" id="{57CB0B03-4486-DBC6-E126-8653D2A1B43C}"/>
              </a:ext>
            </a:extLst>
          </p:cNvPr>
          <p:cNvSpPr/>
          <p:nvPr/>
        </p:nvSpPr>
        <p:spPr>
          <a:xfrm>
            <a:off x="12545122" y="7761250"/>
            <a:ext cx="1996068" cy="43489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276</TotalTime>
  <Words>457</Words>
  <Application>Microsoft Office PowerPoint</Application>
  <PresentationFormat>Custom</PresentationFormat>
  <Paragraphs>87</Paragraphs>
  <Slides>11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Inter</vt:lpstr>
      <vt:lpstr>Inter Bold</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KESHAV GUPTA</cp:lastModifiedBy>
  <cp:revision>3</cp:revision>
  <dcterms:created xsi:type="dcterms:W3CDTF">2025-02-01T08:19:21Z</dcterms:created>
  <dcterms:modified xsi:type="dcterms:W3CDTF">2025-02-03T13:42:29Z</dcterms:modified>
</cp:coreProperties>
</file>